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4" r:id="rId5"/>
    <p:sldId id="258" r:id="rId6"/>
    <p:sldId id="265" r:id="rId7"/>
    <p:sldId id="259" r:id="rId8"/>
    <p:sldId id="266" r:id="rId9"/>
    <p:sldId id="260" r:id="rId10"/>
    <p:sldId id="267" r:id="rId11"/>
    <p:sldId id="261" r:id="rId12"/>
    <p:sldId id="268" r:id="rId13"/>
    <p:sldId id="262" r:id="rId14"/>
    <p:sldId id="272" r:id="rId15"/>
    <p:sldId id="273" r:id="rId16"/>
    <p:sldId id="269" r:id="rId17"/>
    <p:sldId id="263" r:id="rId18"/>
    <p:sldId id="270" r:id="rId19"/>
    <p:sldId id="271" r:id="rId20"/>
    <p:sldId id="264" r:id="rId21"/>
    <p:sldId id="275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90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3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40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41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92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11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9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65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62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67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37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8E472-BC11-473F-AD26-E76FAD76244E}" type="datetimeFigureOut">
              <a:rPr lang="fr-FR" smtClean="0"/>
              <a:t>09/04/2011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2AD76-9FDF-4528-8719-857D165BDD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49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STAGE CLINIC-ALL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Mise en Pratique</a:t>
            </a:r>
          </a:p>
          <a:p>
            <a:r>
              <a:rPr lang="fr-FR" dirty="0" smtClean="0"/>
              <a:t>Atelier PHOTO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60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fr-FR" sz="4000" dirty="0"/>
              <a:t>L</a:t>
            </a:r>
            <a:r>
              <a:rPr lang="fr-FR" sz="4000" dirty="0" smtClean="0"/>
              <a:t>a vitesse d’obturation</a:t>
            </a:r>
            <a:endParaRPr lang="fr-FR" sz="4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17890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Attention au câble du flash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23374"/>
            <a:ext cx="7416824" cy="5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</a:t>
            </a:r>
            <a:r>
              <a:rPr lang="fr-FR" dirty="0" smtClean="0"/>
              <a:t>n photo, on ne triche pas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Ne pas prendre un objectif trop lourd si on a pas 3 assistantes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Avant le stage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5981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Après le stage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réussir une photo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797473" cy="506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3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photo c’est pas prise de tête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83938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C’EST LE PIED !</a:t>
            </a:r>
            <a:br>
              <a:rPr lang="fr-FR" dirty="0" smtClean="0"/>
            </a:br>
            <a:r>
              <a:rPr lang="fr-FR" dirty="0" smtClean="0"/>
              <a:t>MERCI OLIVIER</a:t>
            </a:r>
            <a:endParaRPr lang="fr-FR" dirty="0"/>
          </a:p>
        </p:txBody>
      </p:sp>
      <p:pic>
        <p:nvPicPr>
          <p:cNvPr id="2050" name="Picture 2" descr="F:\DCIM\100CANON\IMG_3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512272" cy="488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0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CANON 550D, objectif macro 100mm, flash annulaire canon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48577"/>
            <a:ext cx="5904656" cy="56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à </a:t>
            </a:r>
            <a:r>
              <a:rPr lang="fr-FR" dirty="0" err="1" smtClean="0"/>
              <a:t>Vélo’V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cadrage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sujet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focale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356309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74</Words>
  <Application>Microsoft Office PowerPoint</Application>
  <PresentationFormat>Affichage à l'écran (4:3)</PresentationFormat>
  <Paragraphs>17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STAGE CLINIC-ALL</vt:lpstr>
      <vt:lpstr>Comment réussir une photo</vt:lpstr>
      <vt:lpstr>CANON 550D, objectif macro 100mm, flash annulaire canon </vt:lpstr>
      <vt:lpstr>à Vélo’V</vt:lpstr>
      <vt:lpstr>Le cadrage </vt:lpstr>
      <vt:lpstr>Présentation PowerPoint</vt:lpstr>
      <vt:lpstr>Le sujet </vt:lpstr>
      <vt:lpstr>Présentation PowerPoint</vt:lpstr>
      <vt:lpstr>La focale </vt:lpstr>
      <vt:lpstr>Présentation PowerPoint</vt:lpstr>
      <vt:lpstr>La vitesse d’obturation</vt:lpstr>
      <vt:lpstr>Attention au câble du flash</vt:lpstr>
      <vt:lpstr>En photo, on ne triche pas</vt:lpstr>
      <vt:lpstr>Présentation PowerPoint</vt:lpstr>
      <vt:lpstr>Présentation PowerPoint</vt:lpstr>
      <vt:lpstr>Présentation PowerPoint</vt:lpstr>
      <vt:lpstr>Ne pas prendre un objectif trop lourd si on a pas 3 assistantes </vt:lpstr>
      <vt:lpstr>Avant le stage</vt:lpstr>
      <vt:lpstr>Après le stage</vt:lpstr>
      <vt:lpstr>La photo c’est pas prise de tête </vt:lpstr>
      <vt:lpstr>C’EST LE PIED ! MERCI OLIVIER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 CLINIC-ALL</dc:title>
  <dc:creator>Dr V BERMOND</dc:creator>
  <cp:lastModifiedBy>Dr V BERMOND</cp:lastModifiedBy>
  <cp:revision>10</cp:revision>
  <dcterms:created xsi:type="dcterms:W3CDTF">2011-04-09T09:17:48Z</dcterms:created>
  <dcterms:modified xsi:type="dcterms:W3CDTF">2011-04-09T11:09:58Z</dcterms:modified>
</cp:coreProperties>
</file>