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8E8E-6164-46A3-8187-F6F44171AE9E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0AE4-5F7B-4D5E-A2BB-B1F07464BF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B4C-9C6F-472C-85AB-0C2E477A814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B4C-9C6F-472C-85AB-0C2E477A814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B4C-9C6F-472C-85AB-0C2E477A814C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B4C-9C6F-472C-85AB-0C2E477A814C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87C9-0646-4504-83D1-D2FE0C7AF514}" type="datetimeFigureOut">
              <a:rPr lang="fr-FR" smtClean="0"/>
              <a:t>10/01/12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FA02-5192-4B2E-BB70-594B8D6689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ROG EN FLAPLESS</a:t>
            </a:r>
            <a:endParaRPr lang="fr-FR" sz="36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5184576" cy="365125"/>
          </a:xfrm>
        </p:spPr>
        <p:txBody>
          <a:bodyPr/>
          <a:lstStyle/>
          <a:p>
            <a:r>
              <a:rPr lang="fr-FR" sz="1100" dirty="0" smtClean="0"/>
              <a:t>Dr GUILLAUMIN Thomas – 8 rue Robert Schuman-57300 Mondelange-0387702980</a:t>
            </a: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820472" y="6589861"/>
            <a:ext cx="226368" cy="268139"/>
          </a:xfrm>
        </p:spPr>
        <p:txBody>
          <a:bodyPr/>
          <a:lstStyle/>
          <a:p>
            <a:fld id="{C8DC9FAF-435E-465C-BBFD-77006A370D28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8" name="Image 7" descr="DSC_1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9" name="Image 8" descr="DSC_1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0" name="Image 9" descr="DSC_16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1" name="Image 10" descr="DSC_16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2" name="Image 11" descr="DSC_16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3" name="Image 12" descr="DSC_16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4" name="Image 13" descr="DSC_168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5" name="Image 14" descr="DSC_169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16" name="Image 15" descr="DSC_169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976" y="1357298"/>
            <a:ext cx="6830425" cy="4536626"/>
          </a:xfrm>
          <a:prstGeom prst="rect">
            <a:avLst/>
          </a:prstGeom>
        </p:spPr>
      </p:pic>
      <p:pic>
        <p:nvPicPr>
          <p:cNvPr id="7" name="Image 6" descr="DSC_1694+.JPG"/>
          <p:cNvPicPr>
            <a:picLocks noChangeAspect="1"/>
          </p:cNvPicPr>
          <p:nvPr/>
        </p:nvPicPr>
        <p:blipFill>
          <a:blip r:embed="rId13" cstate="print"/>
          <a:srcRect t="12598" r="2733"/>
          <a:stretch>
            <a:fillRect/>
          </a:stretch>
        </p:blipFill>
        <p:spPr>
          <a:xfrm>
            <a:off x="1357290" y="1285860"/>
            <a:ext cx="6643734" cy="39651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04">
        <p:fade/>
      </p:transition>
    </mc:Choice>
    <mc:Fallback xmlns="">
      <p:transition xmlns:p14="http://schemas.microsoft.com/office/powerpoint/2010/main" spd="med" advTm="4520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ROG EN FLAPLESS</a:t>
            </a:r>
            <a:endParaRPr lang="fr-FR" sz="36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820472" y="6589861"/>
            <a:ext cx="226368" cy="268139"/>
          </a:xfrm>
        </p:spPr>
        <p:txBody>
          <a:bodyPr/>
          <a:lstStyle/>
          <a:p>
            <a:fld id="{C8DC9FAF-435E-465C-BBFD-77006A370D28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Image 7" descr="DSC_1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9" name="Image 8" descr="DSC_1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11" name="Image 10" descr="DSC_16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12" name="Image 11" descr="DSC_17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13" name="Image 12" descr="DSC_17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14" name="Image 13" descr="DSC_17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pic>
        <p:nvPicPr>
          <p:cNvPr id="7" name="Image 6" descr="DSC_17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9712" y="1295511"/>
            <a:ext cx="7242688" cy="4810443"/>
          </a:xfrm>
          <a:prstGeom prst="rect">
            <a:avLst/>
          </a:prstGeom>
        </p:spPr>
      </p:pic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1979712" y="6381328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mtClean="0"/>
              <a:t>Dr GUILLAUMIN Thomas – 8 rue Robert Schuman-57300 Mondelange-0387702980</a:t>
            </a:r>
            <a:endParaRPr lang="fr-FR" sz="11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92">
        <p:fade/>
      </p:transition>
    </mc:Choice>
    <mc:Fallback xmlns="">
      <p:transition xmlns:p14="http://schemas.microsoft.com/office/powerpoint/2010/main" spd="med" advTm="2159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ROG EN FLAPLESS</a:t>
            </a:r>
            <a:endParaRPr lang="fr-FR" sz="36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820472" y="6589861"/>
            <a:ext cx="226368" cy="268139"/>
          </a:xfrm>
        </p:spPr>
        <p:txBody>
          <a:bodyPr/>
          <a:lstStyle/>
          <a:p>
            <a:fld id="{C8DC9FAF-435E-465C-BBFD-77006A370D2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6" name="Image 15" descr="DSC_1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7215206" cy="4792189"/>
          </a:xfrm>
          <a:prstGeom prst="rect">
            <a:avLst/>
          </a:prstGeom>
        </p:spPr>
      </p:pic>
      <p:pic>
        <p:nvPicPr>
          <p:cNvPr id="15" name="Image 14" descr="DSC_1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268760"/>
            <a:ext cx="7215206" cy="4792189"/>
          </a:xfrm>
          <a:prstGeom prst="rect">
            <a:avLst/>
          </a:prstGeom>
        </p:spPr>
      </p:pic>
      <p:pic>
        <p:nvPicPr>
          <p:cNvPr id="17" name="Image 16" descr="DSC_1726.JPG"/>
          <p:cNvPicPr>
            <a:picLocks noChangeAspect="1"/>
          </p:cNvPicPr>
          <p:nvPr/>
        </p:nvPicPr>
        <p:blipFill>
          <a:blip r:embed="rId6" cstate="print"/>
          <a:srcRect r="1817" b="2898"/>
          <a:stretch>
            <a:fillRect/>
          </a:stretch>
        </p:blipFill>
        <p:spPr>
          <a:xfrm>
            <a:off x="971600" y="1268760"/>
            <a:ext cx="7286676" cy="4786346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5184576" cy="365125"/>
          </a:xfrm>
        </p:spPr>
        <p:txBody>
          <a:bodyPr/>
          <a:lstStyle/>
          <a:p>
            <a:r>
              <a:rPr lang="fr-FR" sz="1100" dirty="0" smtClean="0"/>
              <a:t>Dr GUILLAUMIN Thomas – 8 rue Robert Schuman-57300 Mondelange-0387702980</a:t>
            </a:r>
            <a:endParaRPr lang="fr-FR" sz="11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08">
        <p:fade/>
      </p:transition>
    </mc:Choice>
    <mc:Fallback xmlns="">
      <p:transition xmlns:p14="http://schemas.microsoft.com/office/powerpoint/2010/main" spd="med" advTm="1030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ROG EN FLAPLESS</a:t>
            </a:r>
            <a:endParaRPr lang="fr-FR" sz="36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820472" y="6589861"/>
            <a:ext cx="226368" cy="268139"/>
          </a:xfrm>
        </p:spPr>
        <p:txBody>
          <a:bodyPr/>
          <a:lstStyle/>
          <a:p>
            <a:fld id="{C8DC9FAF-435E-465C-BBFD-77006A370D28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 descr="DSC_1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268760"/>
            <a:ext cx="7313967" cy="4857784"/>
          </a:xfrm>
          <a:prstGeom prst="rect">
            <a:avLst/>
          </a:prstGeom>
        </p:spPr>
      </p:pic>
      <p:pic>
        <p:nvPicPr>
          <p:cNvPr id="10" name="Image 9" descr="DSC_1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268760"/>
            <a:ext cx="7313967" cy="4857784"/>
          </a:xfrm>
          <a:prstGeom prst="rect">
            <a:avLst/>
          </a:prstGeom>
        </p:spPr>
      </p:pic>
      <p:pic>
        <p:nvPicPr>
          <p:cNvPr id="11" name="Image 10" descr="DSC_17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268760"/>
            <a:ext cx="7313967" cy="4857784"/>
          </a:xfrm>
          <a:prstGeom prst="rect">
            <a:avLst/>
          </a:prstGeom>
        </p:spPr>
      </p:pic>
      <p:pic>
        <p:nvPicPr>
          <p:cNvPr id="8" name="Image 7" descr="DSC_1962.JPG"/>
          <p:cNvPicPr>
            <a:picLocks noChangeAspect="1"/>
          </p:cNvPicPr>
          <p:nvPr/>
        </p:nvPicPr>
        <p:blipFill>
          <a:blip r:embed="rId7" cstate="print">
            <a:lum bright="-12000"/>
          </a:blip>
          <a:srcRect l="8805" t="16213" r="19054" b="11735"/>
          <a:stretch>
            <a:fillRect/>
          </a:stretch>
        </p:blipFill>
        <p:spPr>
          <a:xfrm>
            <a:off x="971600" y="1268760"/>
            <a:ext cx="7272808" cy="4824536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5184576" cy="365125"/>
          </a:xfrm>
        </p:spPr>
        <p:txBody>
          <a:bodyPr/>
          <a:lstStyle/>
          <a:p>
            <a:r>
              <a:rPr lang="fr-FR" sz="1100" dirty="0" smtClean="0"/>
              <a:t>Dr GUILLAUMIN Thomas – 8 rue Robert Schuman-57300 Mondelange-0387702980</a:t>
            </a:r>
            <a:endParaRPr lang="fr-FR" sz="11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59">
        <p:fade/>
      </p:transition>
    </mc:Choice>
    <mc:Fallback xmlns="">
      <p:transition xmlns:p14="http://schemas.microsoft.com/office/powerpoint/2010/main" spd="med" advTm="1975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9|3.5|3.8|4.2|4.4|4.6|4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2|3.4|2.9|2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|4.5"/>
</p:tagLst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27</TotalTime>
  <Words>72</Words>
  <Application>Microsoft Macintosh PowerPoint</Application>
  <PresentationFormat>Présentation à l'écran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Noir</vt:lpstr>
      <vt:lpstr>ROG EN FLAPLESS</vt:lpstr>
      <vt:lpstr>ROG EN FLAPLESS</vt:lpstr>
      <vt:lpstr>ROG EN FLAPLESS</vt:lpstr>
      <vt:lpstr>ROG EN FLAPLESS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ROG VS EXPANSION</dc:title>
  <dc:creator>GUILLAUMIN</dc:creator>
  <cp:lastModifiedBy>thomas guillaumin</cp:lastModifiedBy>
  <cp:revision>5</cp:revision>
  <dcterms:created xsi:type="dcterms:W3CDTF">2012-01-09T22:32:22Z</dcterms:created>
  <dcterms:modified xsi:type="dcterms:W3CDTF">2012-01-09T23:14:21Z</dcterms:modified>
</cp:coreProperties>
</file>