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0C88-F3DF-4132-B954-7175909FFF0F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944-2A45-418D-BD2F-3C4966CE5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0C88-F3DF-4132-B954-7175909FFF0F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944-2A45-418D-BD2F-3C4966CE5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0C88-F3DF-4132-B954-7175909FFF0F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944-2A45-418D-BD2F-3C4966CE5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0C88-F3DF-4132-B954-7175909FFF0F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944-2A45-418D-BD2F-3C4966CE5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0C88-F3DF-4132-B954-7175909FFF0F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944-2A45-418D-BD2F-3C4966CE5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0C88-F3DF-4132-B954-7175909FFF0F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944-2A45-418D-BD2F-3C4966CE5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0C88-F3DF-4132-B954-7175909FFF0F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944-2A45-418D-BD2F-3C4966CE5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0C88-F3DF-4132-B954-7175909FFF0F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944-2A45-418D-BD2F-3C4966CE5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0C88-F3DF-4132-B954-7175909FFF0F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944-2A45-418D-BD2F-3C4966CE5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0C88-F3DF-4132-B954-7175909FFF0F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944-2A45-418D-BD2F-3C4966CE5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0C88-F3DF-4132-B954-7175909FFF0F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D944-2A45-418D-BD2F-3C4966CE58C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D0C88-F3DF-4132-B954-7175909FFF0F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8D944-2A45-418D-BD2F-3C4966CE58C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POSITDENTAL 150528 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63008"/>
            <a:ext cx="4582931" cy="3438000"/>
          </a:xfrm>
          <a:prstGeom prst="rect">
            <a:avLst/>
          </a:prstGeom>
        </p:spPr>
      </p:pic>
      <p:pic>
        <p:nvPicPr>
          <p:cNvPr id="6" name="Image 5" descr="IMG_15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63008"/>
            <a:ext cx="4583360" cy="3438000"/>
          </a:xfrm>
          <a:prstGeom prst="rect">
            <a:avLst/>
          </a:prstGeom>
        </p:spPr>
      </p:pic>
      <p:pic>
        <p:nvPicPr>
          <p:cNvPr id="7" name="Image 6" descr="POSITDENTAL 150528 030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t="17450" r="10626"/>
          <a:stretch>
            <a:fillRect/>
          </a:stretch>
        </p:blipFill>
        <p:spPr>
          <a:xfrm>
            <a:off x="3779912" y="4005064"/>
            <a:ext cx="1907704" cy="1321519"/>
          </a:xfrm>
          <a:prstGeom prst="rect">
            <a:avLst/>
          </a:prstGeom>
        </p:spPr>
      </p:pic>
      <p:pic>
        <p:nvPicPr>
          <p:cNvPr id="8" name="Image 7" descr="10.bmp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3789040"/>
            <a:ext cx="3241353" cy="1723928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07504" y="29249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Patiente en début d’intervention</a:t>
            </a:r>
            <a:endParaRPr lang="fr-F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29249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Bridge à 12 jours de la pose du bridge</a:t>
            </a: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Image 12" descr="Image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56376" y="5733256"/>
            <a:ext cx="1046357" cy="9494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FERNANDEZ SCOMA</dc:creator>
  <cp:lastModifiedBy>Alain FERNANDEZ SCOMA</cp:lastModifiedBy>
  <cp:revision>1</cp:revision>
  <dcterms:created xsi:type="dcterms:W3CDTF">2015-06-10T13:13:00Z</dcterms:created>
  <dcterms:modified xsi:type="dcterms:W3CDTF">2015-06-10T13:38:32Z</dcterms:modified>
</cp:coreProperties>
</file>