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48" d="100"/>
          <a:sy n="48" d="100"/>
        </p:scale>
        <p:origin x="-2208" y="-112"/>
      </p:cViewPr>
      <p:guideLst>
        <p:guide orient="horz" pos="2160"/>
        <p:guide pos="29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151D3-3344-2D4F-BFAE-2A8ED904EAE1}" type="datetimeFigureOut">
              <a:rPr lang="fr-FR" smtClean="0"/>
              <a:t>14/06/13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999AE-0575-D94A-8EBF-D78A72A232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1694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50F84-A8A9-F14E-B0E6-7E09C222E3F2}" type="datetimeFigureOut">
              <a:rPr lang="fr-FR" smtClean="0"/>
              <a:t>14/06/13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5D25B-C872-734D-A910-76A3F7D0A2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1475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71CB3-BD78-7748-A7C9-EE31B9F65CB8}" type="datetime1">
              <a:rPr lang="fr-FR" smtClean="0"/>
              <a:t>14/06/13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 François ALLAIN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B74F-2F65-C343-A960-9DC9038E67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277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819B4-46A5-DF4F-BBA4-64CAF1EADF21}" type="datetime1">
              <a:rPr lang="fr-FR" smtClean="0"/>
              <a:t>14/06/13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 François ALLAIN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B74F-2F65-C343-A960-9DC9038E67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080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6A63-AFDA-B245-901C-E6177E7F936A}" type="datetime1">
              <a:rPr lang="fr-FR" smtClean="0"/>
              <a:t>14/06/13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 François ALLAIN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B74F-2F65-C343-A960-9DC9038E67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137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16E-FE79-1C4F-B6EA-E97321743E56}" type="datetime1">
              <a:rPr lang="fr-FR" smtClean="0"/>
              <a:t>14/06/13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 François ALLAIN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B74F-2F65-C343-A960-9DC9038E67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708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9967-8DB7-1941-BFEB-AF8F079CDD64}" type="datetime1">
              <a:rPr lang="fr-FR" smtClean="0"/>
              <a:t>14/06/13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 François ALLAIN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B74F-2F65-C343-A960-9DC9038E67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5822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DD4F-377D-1B4B-8D68-DA3D05E9A0C6}" type="datetime1">
              <a:rPr lang="fr-FR" smtClean="0"/>
              <a:t>14/06/13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 François ALLAIN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B74F-2F65-C343-A960-9DC9038E67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882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CB722-88DC-304E-884E-A26C86697D07}" type="datetime1">
              <a:rPr lang="fr-FR" smtClean="0"/>
              <a:t>14/06/13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 François ALLAIN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B74F-2F65-C343-A960-9DC9038E67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807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65D5-A9C4-5645-85CE-CDD7F6074B11}" type="datetime1">
              <a:rPr lang="fr-FR" smtClean="0"/>
              <a:t>14/06/13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 François ALLAIN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B74F-2F65-C343-A960-9DC9038E67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702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E9F8-51D1-5C4F-B573-0A80452B599D}" type="datetime1">
              <a:rPr lang="fr-FR" smtClean="0"/>
              <a:t>14/06/13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 François ALLAIN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B74F-2F65-C343-A960-9DC9038E67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21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50E0-5AC8-8042-B4F8-9614066DDD0E}" type="datetime1">
              <a:rPr lang="fr-FR" smtClean="0"/>
              <a:t>14/06/13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 François ALLAIN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B74F-2F65-C343-A960-9DC9038E67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712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E9398-5755-A14E-9ECD-B31FDECBFE5C}" type="datetime1">
              <a:rPr lang="fr-FR" smtClean="0"/>
              <a:t>14/06/13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 François ALLAIN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B74F-2F65-C343-A960-9DC9038E67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53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EB6DD-30E1-3A40-B6E7-AF7AEC00A351}" type="datetime1">
              <a:rPr lang="fr-FR" smtClean="0"/>
              <a:t>14/06/13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Dr François ALLAIN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0B74F-2F65-C343-A960-9DC9038E67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79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1726305"/>
            <a:ext cx="7772400" cy="3610793"/>
          </a:xfrm>
        </p:spPr>
        <p:txBody>
          <a:bodyPr>
            <a:normAutofit/>
          </a:bodyPr>
          <a:lstStyle/>
          <a:p>
            <a:r>
              <a:rPr lang="fr-FR" dirty="0" smtClean="0"/>
              <a:t>LASER Er-YAG:</a:t>
            </a:r>
            <a:br>
              <a:rPr lang="fr-FR" dirty="0" smtClean="0"/>
            </a:br>
            <a:r>
              <a:rPr lang="fr-FR" dirty="0" smtClean="0"/>
              <a:t>Traitement d’une lésion parodontale</a:t>
            </a:r>
            <a:br>
              <a:rPr lang="fr-FR" dirty="0" smtClean="0"/>
            </a:br>
            <a:r>
              <a:rPr lang="fr-FR" dirty="0" err="1" smtClean="0"/>
              <a:t>infraosseuse</a:t>
            </a:r>
            <a:r>
              <a:rPr lang="fr-FR" dirty="0" smtClean="0"/>
              <a:t> </a:t>
            </a:r>
            <a:r>
              <a:rPr lang="fr-FR" dirty="0" err="1" smtClean="0"/>
              <a:t>interradiculaire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729570" y="6356350"/>
            <a:ext cx="2133600" cy="365125"/>
          </a:xfrm>
        </p:spPr>
        <p:txBody>
          <a:bodyPr/>
          <a:lstStyle/>
          <a:p>
            <a:pPr algn="r"/>
            <a:r>
              <a:rPr lang="fr-FR" b="1" dirty="0" smtClean="0">
                <a:solidFill>
                  <a:srgbClr val="FF6600"/>
                </a:solidFill>
              </a:rPr>
              <a:t>Décembre 2012</a:t>
            </a:r>
            <a:endParaRPr lang="fr-FR" b="1" dirty="0">
              <a:solidFill>
                <a:srgbClr val="FF66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2895600" cy="365125"/>
          </a:xfrm>
        </p:spPr>
        <p:txBody>
          <a:bodyPr/>
          <a:lstStyle/>
          <a:p>
            <a:pPr algn="l"/>
            <a:r>
              <a:rPr lang="fr-FR" b="1" dirty="0" smtClean="0">
                <a:solidFill>
                  <a:srgbClr val="FF6600"/>
                </a:solidFill>
              </a:rPr>
              <a:t>Dr François ALLAIN</a:t>
            </a:r>
            <a:endParaRPr lang="fr-FR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783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50652"/>
            <a:ext cx="8229600" cy="1143000"/>
          </a:xfrm>
        </p:spPr>
        <p:txBody>
          <a:bodyPr/>
          <a:lstStyle/>
          <a:p>
            <a:r>
              <a:rPr lang="fr-FR" dirty="0" smtClean="0"/>
              <a:t>Régénération lésion parodontale</a:t>
            </a:r>
            <a:endParaRPr lang="fr-FR" dirty="0"/>
          </a:p>
        </p:txBody>
      </p:sp>
      <p:grpSp>
        <p:nvGrpSpPr>
          <p:cNvPr id="6" name="Grouper 5"/>
          <p:cNvGrpSpPr>
            <a:grpSpLocks noChangeAspect="1"/>
          </p:cNvGrpSpPr>
          <p:nvPr/>
        </p:nvGrpSpPr>
        <p:grpSpPr>
          <a:xfrm>
            <a:off x="4237451" y="2259632"/>
            <a:ext cx="3845479" cy="3180472"/>
            <a:chOff x="4213412" y="3018117"/>
            <a:chExt cx="3974353" cy="3287059"/>
          </a:xfrm>
        </p:grpSpPr>
        <p:pic>
          <p:nvPicPr>
            <p:cNvPr id="4" name="Image 3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213412" y="3018117"/>
              <a:ext cx="3974353" cy="3287059"/>
            </a:xfrm>
            <a:prstGeom prst="rect">
              <a:avLst/>
            </a:prstGeom>
          </p:spPr>
        </p:pic>
        <p:sp>
          <p:nvSpPr>
            <p:cNvPr id="5" name="ZoneTexte 4"/>
            <p:cNvSpPr txBox="1"/>
            <p:nvPr/>
          </p:nvSpPr>
          <p:spPr>
            <a:xfrm>
              <a:off x="6147468" y="5803662"/>
              <a:ext cx="2040296" cy="4817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17 juillet 2012</a:t>
              </a:r>
            </a:p>
          </p:txBody>
        </p:sp>
      </p:grpSp>
      <p:sp>
        <p:nvSpPr>
          <p:cNvPr id="14" name="Espace réservé de la date 13"/>
          <p:cNvSpPr>
            <a:spLocks noGrp="1"/>
          </p:cNvSpPr>
          <p:nvPr>
            <p:ph type="dt" sz="half" idx="10"/>
          </p:nvPr>
        </p:nvSpPr>
        <p:spPr>
          <a:xfrm>
            <a:off x="6845013" y="6356350"/>
            <a:ext cx="2133600" cy="365125"/>
          </a:xfrm>
        </p:spPr>
        <p:txBody>
          <a:bodyPr/>
          <a:lstStyle/>
          <a:p>
            <a:pPr algn="r"/>
            <a:r>
              <a:rPr lang="fr-FR" b="1" dirty="0" smtClean="0">
                <a:solidFill>
                  <a:srgbClr val="FF6600"/>
                </a:solidFill>
              </a:rPr>
              <a:t>Décembre 2012</a:t>
            </a:r>
          </a:p>
        </p:txBody>
      </p:sp>
      <p:sp>
        <p:nvSpPr>
          <p:cNvPr id="15" name="Espace réservé du pied de page 14"/>
          <p:cNvSpPr>
            <a:spLocks noGrp="1"/>
          </p:cNvSpPr>
          <p:nvPr>
            <p:ph type="ftr" sz="quarter" idx="11"/>
          </p:nvPr>
        </p:nvSpPr>
        <p:spPr>
          <a:xfrm>
            <a:off x="187834" y="6343011"/>
            <a:ext cx="2895600" cy="365125"/>
          </a:xfrm>
        </p:spPr>
        <p:txBody>
          <a:bodyPr/>
          <a:lstStyle/>
          <a:p>
            <a:pPr algn="l"/>
            <a:r>
              <a:rPr lang="fr-FR" b="1" dirty="0" smtClean="0">
                <a:solidFill>
                  <a:srgbClr val="FF6600"/>
                </a:solidFill>
              </a:rPr>
              <a:t>Dr François ALLAIN</a:t>
            </a:r>
            <a:endParaRPr lang="fr-FR" b="1" dirty="0">
              <a:solidFill>
                <a:srgbClr val="FF66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57200" y="1470628"/>
            <a:ext cx="362176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Consultation pour un abcès sur 36</a:t>
            </a:r>
          </a:p>
          <a:p>
            <a:endParaRPr lang="fr-FR" sz="2400" b="1" dirty="0" smtClean="0"/>
          </a:p>
          <a:p>
            <a:endParaRPr lang="fr-FR" sz="2400" b="1" dirty="0"/>
          </a:p>
          <a:p>
            <a:r>
              <a:rPr lang="fr-FR" sz="2400" b="1" dirty="0" smtClean="0"/>
              <a:t>Diagnostic d’une lésion parodontale</a:t>
            </a:r>
          </a:p>
          <a:p>
            <a:r>
              <a:rPr lang="fr-FR" sz="2400" b="1" dirty="0" smtClean="0"/>
              <a:t>Inter-radiculaire</a:t>
            </a:r>
          </a:p>
          <a:p>
            <a:endParaRPr lang="fr-FR" sz="2400" b="1" dirty="0"/>
          </a:p>
          <a:p>
            <a:r>
              <a:rPr lang="fr-FR" sz="2400" b="1" dirty="0" smtClean="0"/>
              <a:t>1</a:t>
            </a:r>
            <a:r>
              <a:rPr lang="fr-FR" sz="2400" b="1" baseline="30000" dirty="0" smtClean="0"/>
              <a:t>ère</a:t>
            </a:r>
            <a:r>
              <a:rPr lang="fr-FR" sz="2400" b="1" dirty="0" smtClean="0"/>
              <a:t> application : 100mJ,  30Hz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325466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806532" y="6408892"/>
            <a:ext cx="2133600" cy="365125"/>
          </a:xfrm>
        </p:spPr>
        <p:txBody>
          <a:bodyPr/>
          <a:lstStyle/>
          <a:p>
            <a:pPr algn="r"/>
            <a:r>
              <a:rPr lang="fr-FR" b="1" dirty="0" smtClean="0">
                <a:solidFill>
                  <a:srgbClr val="FF6600"/>
                </a:solidFill>
              </a:rPr>
              <a:t>Décembre 2012</a:t>
            </a:r>
            <a:endParaRPr lang="fr-FR" b="1" dirty="0">
              <a:solidFill>
                <a:srgbClr val="FF66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164" y="6408892"/>
            <a:ext cx="2895600" cy="365125"/>
          </a:xfrm>
        </p:spPr>
        <p:txBody>
          <a:bodyPr/>
          <a:lstStyle/>
          <a:p>
            <a:pPr algn="l"/>
            <a:r>
              <a:rPr lang="fr-FR" b="1" dirty="0" smtClean="0">
                <a:solidFill>
                  <a:srgbClr val="FF6600"/>
                </a:solidFill>
              </a:rPr>
              <a:t>Dr François ALLAIN</a:t>
            </a:r>
            <a:endParaRPr lang="fr-FR" b="1" dirty="0">
              <a:solidFill>
                <a:srgbClr val="FF6600"/>
              </a:solidFill>
            </a:endParaRPr>
          </a:p>
        </p:txBody>
      </p:sp>
      <p:grpSp>
        <p:nvGrpSpPr>
          <p:cNvPr id="6" name="Grouper 5"/>
          <p:cNvGrpSpPr/>
          <p:nvPr/>
        </p:nvGrpSpPr>
        <p:grpSpPr>
          <a:xfrm>
            <a:off x="803521" y="836712"/>
            <a:ext cx="3294678" cy="2409140"/>
            <a:chOff x="6407081" y="615976"/>
            <a:chExt cx="3294678" cy="2409140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4400" r="4792"/>
            <a:stretch/>
          </p:blipFill>
          <p:spPr>
            <a:xfrm>
              <a:off x="6407081" y="615976"/>
              <a:ext cx="3294678" cy="2409140"/>
            </a:xfrm>
            <a:prstGeom prst="rect">
              <a:avLst/>
            </a:prstGeom>
          </p:spPr>
        </p:pic>
        <p:sp>
          <p:nvSpPr>
            <p:cNvPr id="8" name="ZoneTexte 7"/>
            <p:cNvSpPr txBox="1"/>
            <p:nvPr/>
          </p:nvSpPr>
          <p:spPr>
            <a:xfrm>
              <a:off x="8307026" y="2655784"/>
              <a:ext cx="13947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11 sept 2012</a:t>
              </a:r>
            </a:p>
          </p:txBody>
        </p:sp>
      </p:grpSp>
      <p:grpSp>
        <p:nvGrpSpPr>
          <p:cNvPr id="9" name="Grouper 8"/>
          <p:cNvGrpSpPr/>
          <p:nvPr/>
        </p:nvGrpSpPr>
        <p:grpSpPr>
          <a:xfrm>
            <a:off x="5060156" y="3446727"/>
            <a:ext cx="3376524" cy="2558041"/>
            <a:chOff x="5310276" y="3850851"/>
            <a:chExt cx="3376524" cy="2558041"/>
          </a:xfrm>
        </p:grpSpPr>
        <p:pic>
          <p:nvPicPr>
            <p:cNvPr id="10" name="Image 9"/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310276" y="3850851"/>
              <a:ext cx="3376524" cy="2520000"/>
            </a:xfrm>
            <a:prstGeom prst="rect">
              <a:avLst/>
            </a:prstGeom>
          </p:spPr>
        </p:pic>
        <p:sp>
          <p:nvSpPr>
            <p:cNvPr id="11" name="ZoneTexte 10"/>
            <p:cNvSpPr txBox="1"/>
            <p:nvPr/>
          </p:nvSpPr>
          <p:spPr>
            <a:xfrm>
              <a:off x="5310276" y="6039560"/>
              <a:ext cx="13382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13 </a:t>
              </a:r>
              <a:r>
                <a:rPr lang="fr-FR" dirty="0" err="1" smtClean="0"/>
                <a:t>nov</a:t>
              </a:r>
              <a:r>
                <a:rPr lang="fr-FR" dirty="0" smtClean="0"/>
                <a:t> 2012</a:t>
              </a:r>
              <a:endParaRPr lang="fr-FR" dirty="0"/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692657" y="282714"/>
            <a:ext cx="3526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2</a:t>
            </a:r>
            <a:r>
              <a:rPr lang="fr-FR" sz="2400" b="1" baseline="30000" dirty="0" smtClean="0"/>
              <a:t>e</a:t>
            </a:r>
            <a:r>
              <a:rPr lang="fr-FR" sz="2400" b="1" dirty="0" smtClean="0"/>
              <a:t> application 100mJ 30Hz</a:t>
            </a:r>
            <a:endParaRPr lang="fr-FR" sz="24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5348844" y="2870924"/>
            <a:ext cx="2911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Cicatrisation à 4 mois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912508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as clinique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 cliniques.potx</Template>
  <TotalTime>139</TotalTime>
  <Words>59</Words>
  <Application>Microsoft Macintosh PowerPoint</Application>
  <PresentationFormat>Présentation à l'écran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Cas cliniques</vt:lpstr>
      <vt:lpstr>LASER Er-YAG: Traitement d’une lésion parodontale infraosseuse interradiculaire </vt:lpstr>
      <vt:lpstr>Régénération lésion parodontale</vt:lpstr>
      <vt:lpstr>Présentation PowerPoint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François ALLAIN</dc:creator>
  <cp:keywords/>
  <dc:description/>
  <cp:lastModifiedBy>François ALLAIN</cp:lastModifiedBy>
  <cp:revision>17</cp:revision>
  <dcterms:created xsi:type="dcterms:W3CDTF">2012-02-25T22:18:52Z</dcterms:created>
  <dcterms:modified xsi:type="dcterms:W3CDTF">2013-06-14T10:19:29Z</dcterms:modified>
  <cp:category/>
</cp:coreProperties>
</file>