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dp" ContentType="image/vnd.ms-photo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8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D666-DF2C-9848-92B0-30D186B81165}" type="datetimeFigureOut">
              <a:rPr lang="fr-FR" smtClean="0"/>
              <a:t>17/03/15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86E07-6F8A-6648-9B96-EFA334B91F8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4199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D666-DF2C-9848-92B0-30D186B81165}" type="datetimeFigureOut">
              <a:rPr lang="fr-FR" smtClean="0"/>
              <a:t>17/03/15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86E07-6F8A-6648-9B96-EFA334B91F8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8855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D666-DF2C-9848-92B0-30D186B81165}" type="datetimeFigureOut">
              <a:rPr lang="fr-FR" smtClean="0"/>
              <a:t>17/03/15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86E07-6F8A-6648-9B96-EFA334B91F8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8052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D666-DF2C-9848-92B0-30D186B81165}" type="datetimeFigureOut">
              <a:rPr lang="fr-FR" smtClean="0"/>
              <a:t>17/03/15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86E07-6F8A-6648-9B96-EFA334B91F8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9985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D666-DF2C-9848-92B0-30D186B81165}" type="datetimeFigureOut">
              <a:rPr lang="fr-FR" smtClean="0"/>
              <a:t>17/03/15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86E07-6F8A-6648-9B96-EFA334B91F8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0504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D666-DF2C-9848-92B0-30D186B81165}" type="datetimeFigureOut">
              <a:rPr lang="fr-FR" smtClean="0"/>
              <a:t>17/03/15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86E07-6F8A-6648-9B96-EFA334B91F8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1750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D666-DF2C-9848-92B0-30D186B81165}" type="datetimeFigureOut">
              <a:rPr lang="fr-FR" smtClean="0"/>
              <a:t>17/03/15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86E07-6F8A-6648-9B96-EFA334B91F8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8109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D666-DF2C-9848-92B0-30D186B81165}" type="datetimeFigureOut">
              <a:rPr lang="fr-FR" smtClean="0"/>
              <a:t>17/03/15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86E07-6F8A-6648-9B96-EFA334B91F8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5796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D666-DF2C-9848-92B0-30D186B81165}" type="datetimeFigureOut">
              <a:rPr lang="fr-FR" smtClean="0"/>
              <a:t>17/03/15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86E07-6F8A-6648-9B96-EFA334B91F8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648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D666-DF2C-9848-92B0-30D186B81165}" type="datetimeFigureOut">
              <a:rPr lang="fr-FR" smtClean="0"/>
              <a:t>17/03/15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86E07-6F8A-6648-9B96-EFA334B91F8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5331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D666-DF2C-9848-92B0-30D186B81165}" type="datetimeFigureOut">
              <a:rPr lang="fr-FR" smtClean="0"/>
              <a:t>17/03/15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86E07-6F8A-6648-9B96-EFA334B91F8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4652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5D666-DF2C-9848-92B0-30D186B81165}" type="datetimeFigureOut">
              <a:rPr lang="fr-FR" smtClean="0"/>
              <a:t>17/03/15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86E07-6F8A-6648-9B96-EFA334B91F8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6425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JPG"/><Relationship Id="rId5" Type="http://schemas.openxmlformats.org/officeDocument/2006/relationships/image" Target="../media/image3.jpeg"/><Relationship Id="rId6" Type="http://schemas.microsoft.com/office/2007/relationships/hdphoto" Target="../media/hdphoto2.wdp"/><Relationship Id="rId7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3.wdp"/><Relationship Id="rId5" Type="http://schemas.openxmlformats.org/officeDocument/2006/relationships/image" Target="../media/image7.JPG"/><Relationship Id="rId6" Type="http://schemas.openxmlformats.org/officeDocument/2006/relationships/image" Target="../media/image8.JPG"/><Relationship Id="rId7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Facette sur 11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err="1" smtClean="0"/>
              <a:t>Mock</a:t>
            </a:r>
            <a:r>
              <a:rPr lang="fr-FR" dirty="0" smtClean="0"/>
              <a:t> up, digue et collage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7910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SC_0290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2" t="18575" r="12388" b="17628"/>
          <a:stretch/>
        </p:blipFill>
        <p:spPr>
          <a:xfrm>
            <a:off x="156569" y="321749"/>
            <a:ext cx="5083382" cy="2600619"/>
          </a:xfrm>
        </p:spPr>
      </p:pic>
      <p:pic>
        <p:nvPicPr>
          <p:cNvPr id="5" name="Image 4" descr="DSC_029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9" t="16767" r="9251" b="5369"/>
          <a:stretch/>
        </p:blipFill>
        <p:spPr>
          <a:xfrm>
            <a:off x="5549461" y="321750"/>
            <a:ext cx="3027968" cy="2600619"/>
          </a:xfrm>
          <a:prstGeom prst="rect">
            <a:avLst/>
          </a:prstGeom>
        </p:spPr>
      </p:pic>
      <p:pic>
        <p:nvPicPr>
          <p:cNvPr id="6" name="Image 5" descr="DSC_0296.JP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9" t="15935" r="7536" b="10351"/>
          <a:stretch/>
        </p:blipFill>
        <p:spPr>
          <a:xfrm>
            <a:off x="156569" y="3426010"/>
            <a:ext cx="4878791" cy="2807693"/>
          </a:xfrm>
          <a:prstGeom prst="rect">
            <a:avLst/>
          </a:prstGeom>
        </p:spPr>
      </p:pic>
      <p:pic>
        <p:nvPicPr>
          <p:cNvPr id="7" name="Image 6" descr="DSC_0297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5" t="20644" r="25613" b="31046"/>
          <a:stretch/>
        </p:blipFill>
        <p:spPr>
          <a:xfrm>
            <a:off x="5131948" y="3624904"/>
            <a:ext cx="3445481" cy="233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59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DSC_034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9" t="21946" r="32653" b="23183"/>
          <a:stretch/>
        </p:blipFill>
        <p:spPr>
          <a:xfrm>
            <a:off x="172456" y="344959"/>
            <a:ext cx="2555459" cy="2251158"/>
          </a:xfrm>
          <a:prstGeom prst="rect">
            <a:avLst/>
          </a:prstGeom>
        </p:spPr>
      </p:pic>
      <p:pic>
        <p:nvPicPr>
          <p:cNvPr id="5" name="Image 4" descr="DSC_0349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32" t="25922" r="46164" b="37704"/>
          <a:stretch/>
        </p:blipFill>
        <p:spPr>
          <a:xfrm>
            <a:off x="3116599" y="354094"/>
            <a:ext cx="2773918" cy="2251158"/>
          </a:xfrm>
          <a:prstGeom prst="rect">
            <a:avLst/>
          </a:prstGeom>
        </p:spPr>
      </p:pic>
      <p:pic>
        <p:nvPicPr>
          <p:cNvPr id="6" name="Image 5" descr="DSC_035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5" t="22287" r="27989" b="18796"/>
          <a:stretch/>
        </p:blipFill>
        <p:spPr>
          <a:xfrm>
            <a:off x="6161324" y="344960"/>
            <a:ext cx="2810222" cy="2260292"/>
          </a:xfrm>
          <a:prstGeom prst="rect">
            <a:avLst/>
          </a:prstGeom>
        </p:spPr>
      </p:pic>
      <p:pic>
        <p:nvPicPr>
          <p:cNvPr id="7" name="Image 6" descr="DSC_0352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7" t="30524" r="32619" b="26737"/>
          <a:stretch/>
        </p:blipFill>
        <p:spPr>
          <a:xfrm>
            <a:off x="172456" y="2903170"/>
            <a:ext cx="4121088" cy="3290394"/>
          </a:xfrm>
          <a:prstGeom prst="rect">
            <a:avLst/>
          </a:prstGeom>
        </p:spPr>
      </p:pic>
      <p:pic>
        <p:nvPicPr>
          <p:cNvPr id="8" name="Image 7" descr="DSC_0353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4" t="24593" r="30904" b="25456"/>
          <a:stretch/>
        </p:blipFill>
        <p:spPr>
          <a:xfrm>
            <a:off x="5534217" y="2903170"/>
            <a:ext cx="3437329" cy="328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36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DSC_029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6" t="20236" r="22675" b="21360"/>
          <a:stretch/>
        </p:blipFill>
        <p:spPr>
          <a:xfrm>
            <a:off x="219488" y="203839"/>
            <a:ext cx="5377440" cy="3575020"/>
          </a:xfrm>
          <a:prstGeom prst="rect">
            <a:avLst/>
          </a:prstGeom>
        </p:spPr>
      </p:pic>
      <p:pic>
        <p:nvPicPr>
          <p:cNvPr id="4" name="Image 3" descr="DSC_035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1" t="34837" r="12902" b="12650"/>
          <a:stretch/>
        </p:blipFill>
        <p:spPr>
          <a:xfrm>
            <a:off x="4232969" y="3308461"/>
            <a:ext cx="4499491" cy="321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75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9</Words>
  <Application>Microsoft Macintosh PowerPoint</Application>
  <PresentationFormat>Présentation à l'écran (4:3)</PresentationFormat>
  <Paragraphs>2</Paragraphs>
  <Slides>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5" baseType="lpstr">
      <vt:lpstr>Thème Office</vt:lpstr>
      <vt:lpstr>Facette sur 11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Nicolas DECERLE</dc:creator>
  <cp:lastModifiedBy>Nicolas DECERLE</cp:lastModifiedBy>
  <cp:revision>3</cp:revision>
  <dcterms:created xsi:type="dcterms:W3CDTF">2015-03-17T08:41:37Z</dcterms:created>
  <dcterms:modified xsi:type="dcterms:W3CDTF">2015-03-17T08:56:21Z</dcterms:modified>
</cp:coreProperties>
</file>