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27"/>
  </p:notesMasterIdLst>
  <p:handoutMasterIdLst>
    <p:handoutMasterId r:id="rId28"/>
  </p:handoutMasterIdLst>
  <p:sldIdLst>
    <p:sldId id="361" r:id="rId2"/>
    <p:sldId id="455" r:id="rId3"/>
    <p:sldId id="456" r:id="rId4"/>
    <p:sldId id="457" r:id="rId5"/>
    <p:sldId id="363" r:id="rId6"/>
    <p:sldId id="364" r:id="rId7"/>
    <p:sldId id="369" r:id="rId8"/>
    <p:sldId id="374" r:id="rId9"/>
    <p:sldId id="375" r:id="rId10"/>
    <p:sldId id="376" r:id="rId11"/>
    <p:sldId id="377" r:id="rId12"/>
    <p:sldId id="378" r:id="rId13"/>
    <p:sldId id="379" r:id="rId14"/>
    <p:sldId id="380" r:id="rId15"/>
    <p:sldId id="381" r:id="rId16"/>
    <p:sldId id="382" r:id="rId17"/>
    <p:sldId id="383" r:id="rId18"/>
    <p:sldId id="389" r:id="rId19"/>
    <p:sldId id="391" r:id="rId20"/>
    <p:sldId id="393" r:id="rId21"/>
    <p:sldId id="394" r:id="rId22"/>
    <p:sldId id="395" r:id="rId23"/>
    <p:sldId id="396" r:id="rId24"/>
    <p:sldId id="397" r:id="rId25"/>
    <p:sldId id="398" r:id="rId26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52" autoAdjust="0"/>
    <p:restoredTop sz="94737" autoAdjust="0"/>
  </p:normalViewPr>
  <p:slideViewPr>
    <p:cSldViewPr snapToObjects="1">
      <p:cViewPr>
        <p:scale>
          <a:sx n="100" d="100"/>
          <a:sy n="100" d="100"/>
        </p:scale>
        <p:origin x="-522" y="11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1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804"/>
    </p:cViewPr>
  </p:sorterViewPr>
  <p:notesViewPr>
    <p:cSldViewPr snapToObjects="1">
      <p:cViewPr varScale="1">
        <p:scale>
          <a:sx n="86" d="100"/>
          <a:sy n="86" d="100"/>
        </p:scale>
        <p:origin x="-244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34DE124-6403-45D5-97C7-23ED74219DD7}" type="datetimeFigureOut">
              <a:rPr lang="fr-FR"/>
              <a:pPr>
                <a:defRPr/>
              </a:pPr>
              <a:t>19/07/2014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r>
              <a:rPr lang="fr-FR" smtClean="0"/>
              <a:t>ANTHOGYR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838A44E-E62A-4B8F-B248-84E3E486F31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269652379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E726604-F73A-4CAC-AAB3-2F4B3B98B063}" type="datetimeFigureOut">
              <a:rPr lang="fr-FR"/>
              <a:pPr>
                <a:defRPr/>
              </a:pPr>
              <a:t>19/07/2014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r>
              <a:rPr lang="fr-FR" smtClean="0"/>
              <a:t>ANTHOGYR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E542996-72FE-453C-9DEF-2E0AA92F163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682386940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E542996-72FE-453C-9DEF-2E0AA92F163D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11264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5AD0CFC-03AA-434E-9746-44EBE511CCDA}" type="slidenum">
              <a:rPr lang="fr-FR" smtClean="0"/>
              <a:pPr/>
              <a:t>15</a:t>
            </a:fld>
            <a:endParaRPr lang="fr-FR" smtClean="0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11366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27A8A41-0BEE-4DC6-9D08-7FB01EB22AAE}" type="slidenum">
              <a:rPr lang="fr-FR" smtClean="0"/>
              <a:pPr/>
              <a:t>16</a:t>
            </a:fld>
            <a:endParaRPr lang="fr-FR" smtClean="0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E542996-72FE-453C-9DEF-2E0AA92F163D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  <p:sp>
        <p:nvSpPr>
          <p:cNvPr id="6" name="Espace réservé de l'en-têt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10240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E25512F-0DEC-4720-9F8E-7EC455935260}" type="slidenum">
              <a:rPr lang="fr-FR" smtClean="0"/>
              <a:pPr/>
              <a:t>7</a:t>
            </a:fld>
            <a:endParaRPr lang="fr-FR" smtClean="0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10650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38218CF-89F4-4027-8CB8-755711F80F77}" type="slidenum">
              <a:rPr lang="fr-FR" smtClean="0"/>
              <a:pPr/>
              <a:t>8</a:t>
            </a:fld>
            <a:endParaRPr lang="fr-FR" smtClean="0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10752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41C42E5-1860-48D3-9BAB-6853EB680D7D}" type="slidenum">
              <a:rPr lang="fr-FR" smtClean="0"/>
              <a:pPr/>
              <a:t>9</a:t>
            </a:fld>
            <a:endParaRPr lang="fr-FR" smtClean="0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10854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BDE5842-E10B-47DC-8F9F-DB79E945BD84}" type="slidenum">
              <a:rPr lang="fr-FR" smtClean="0"/>
              <a:pPr/>
              <a:t>10</a:t>
            </a:fld>
            <a:endParaRPr lang="fr-FR" smtClean="0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10957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DECA6F5-3592-4737-88C0-869097F41B94}" type="slidenum">
              <a:rPr lang="fr-FR" smtClean="0"/>
              <a:pPr/>
              <a:t>11</a:t>
            </a:fld>
            <a:endParaRPr lang="fr-FR" smtClean="0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11059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3BA839D-27C5-499B-8D75-EF0F03C4B2E5}" type="slidenum">
              <a:rPr lang="fr-FR" smtClean="0"/>
              <a:pPr/>
              <a:t>12</a:t>
            </a:fld>
            <a:endParaRPr lang="fr-FR" smtClean="0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11162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73BCDE-A3A1-4652-BC07-472BF5E72736}" type="slidenum">
              <a:rPr lang="fr-FR" smtClean="0"/>
              <a:pPr/>
              <a:t>13</a:t>
            </a:fld>
            <a:endParaRPr lang="fr-FR" smtClean="0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7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9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 dirty="0"/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9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dirty="0"/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dirty="0"/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dirty="0"/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dirty="0"/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dirty="0"/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</p:grpSp>
      <p:sp>
        <p:nvSpPr>
          <p:cNvPr id="71702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71703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17/12/2009</a:t>
            </a:r>
            <a:endParaRPr lang="fr-FR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63027-4A8D-4BE6-9365-ED77FD4AFAF1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Xavier Beck / Thomas Guillaumin             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17/12/2009</a:t>
            </a:r>
            <a:endParaRPr lang="fr-FR" dirty="0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Xavier Beck / Thomas Guillaumin             </a:t>
            </a: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3B45A-2D6F-4D40-B7EA-EF16D02EBE0F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17/12/2009</a:t>
            </a:r>
            <a:endParaRPr lang="fr-FR" dirty="0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Xavier Beck / Thomas Guillaumin             </a:t>
            </a: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16AA2-3798-4C82-A427-AECC8C7F2A31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1"/>
            <a:ext cx="4038600" cy="21717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48200" y="3924301"/>
            <a:ext cx="4038600" cy="21717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17/12/2009</a:t>
            </a:r>
            <a:endParaRPr lang="fr-FR" dirty="0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Xavier Beck / Thomas Guillaumin             </a:t>
            </a:r>
          </a:p>
        </p:txBody>
      </p:sp>
      <p:sp>
        <p:nvSpPr>
          <p:cNvPr id="8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38324-83DA-47BA-B1FB-75057A03915D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17/12/2009</a:t>
            </a:r>
            <a:endParaRPr lang="fr-FR" dirty="0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Xavier Beck / Thomas Guillaumin             </a:t>
            </a: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9D848-1C6A-4729-8532-1D515C96BDAF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17/12/2009</a:t>
            </a:r>
            <a:endParaRPr lang="fr-FR" dirty="0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Xavier Beck / Thomas Guillaumin             </a:t>
            </a: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A8546-A4E2-40D5-B03C-09B02AA14AAC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17/12/2009</a:t>
            </a:r>
            <a:endParaRPr lang="fr-FR" dirty="0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Xavier Beck / Thomas Guillaumin             </a:t>
            </a: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157C9-889F-4EED-BF23-3ADFAB644213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17/12/2009</a:t>
            </a:r>
            <a:endParaRPr lang="fr-FR" dirty="0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Xavier Beck / Thomas Guillaumin             </a:t>
            </a:r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4112B-529F-4EFD-B6C0-7147FE9C5E61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17/12/2009</a:t>
            </a:r>
            <a:endParaRPr lang="fr-FR" dirty="0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Xavier Beck / Thomas Guillaumin             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75012-3F86-480C-B08A-1379BB761F2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17/12/2009</a:t>
            </a:r>
            <a:endParaRPr lang="fr-FR" dirty="0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Xavier Beck / Thomas Guillaumin             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C84A6-DF83-4AF9-9CEB-1B432305D2C7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17/12/2009</a:t>
            </a:r>
            <a:endParaRPr lang="fr-FR" dirty="0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Xavier Beck / Thomas Guillaumin             </a:t>
            </a: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143625" y="6248400"/>
            <a:ext cx="2543175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Xavier Beck / Thomas Guillaumin</a:t>
            </a:r>
            <a:fld id="{BE51235B-1615-4DB5-AF53-AC1E6076683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17/12/2009</a:t>
            </a:r>
            <a:endParaRPr lang="fr-FR" dirty="0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Xavier Beck / Thomas Guillaumin             </a:t>
            </a: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E8688-411C-4FD7-A227-841D2C5A4147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7065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7066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</p:grpSp>
      <p:sp>
        <p:nvSpPr>
          <p:cNvPr id="70661" name="Freeform 5"/>
          <p:cNvSpPr>
            <a:spLocks/>
          </p:cNvSpPr>
          <p:nvPr/>
        </p:nvSpPr>
        <p:spPr bwMode="hidden">
          <a:xfrm>
            <a:off x="8001000" y="6262688"/>
            <a:ext cx="11430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 dirty="0"/>
          </a:p>
        </p:txBody>
      </p:sp>
      <p:grpSp>
        <p:nvGrpSpPr>
          <p:cNvPr id="1028" name="Group 6"/>
          <p:cNvGrpSpPr>
            <a:grpSpLocks/>
          </p:cNvGrpSpPr>
          <p:nvPr/>
        </p:nvGrpSpPr>
        <p:grpSpPr bwMode="auto">
          <a:xfrm>
            <a:off x="0" y="6019800"/>
            <a:ext cx="7848600" cy="857251"/>
            <a:chOff x="0" y="3792"/>
            <a:chExt cx="4944" cy="540"/>
          </a:xfrm>
        </p:grpSpPr>
        <p:sp>
          <p:nvSpPr>
            <p:cNvPr id="7066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grpSp>
          <p:nvGrpSpPr>
            <p:cNvPr id="1043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70665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dirty="0"/>
              </a:p>
            </p:txBody>
          </p:sp>
          <p:sp>
            <p:nvSpPr>
              <p:cNvPr id="70666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dirty="0"/>
              </a:p>
            </p:txBody>
          </p:sp>
          <p:sp>
            <p:nvSpPr>
              <p:cNvPr id="70667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dirty="0"/>
              </a:p>
            </p:txBody>
          </p:sp>
          <p:sp>
            <p:nvSpPr>
              <p:cNvPr id="70668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dirty="0"/>
              </a:p>
            </p:txBody>
          </p:sp>
          <p:sp>
            <p:nvSpPr>
              <p:cNvPr id="70669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dirty="0"/>
              </a:p>
            </p:txBody>
          </p:sp>
        </p:grpSp>
        <p:sp>
          <p:nvSpPr>
            <p:cNvPr id="7067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</p:grpSp>
      <p:grpSp>
        <p:nvGrpSpPr>
          <p:cNvPr id="1029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70672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70673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70674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70675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70676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70677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</p:grpSp>
      <p:sp>
        <p:nvSpPr>
          <p:cNvPr id="7067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3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7068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1" y="6248400"/>
            <a:ext cx="1757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r>
              <a:rPr lang="fr-FR" smtClean="0"/>
              <a:t>17/12/2009</a:t>
            </a:r>
            <a:endParaRPr lang="fr-FR" dirty="0"/>
          </a:p>
        </p:txBody>
      </p:sp>
      <p:sp>
        <p:nvSpPr>
          <p:cNvPr id="7068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14565" y="6248400"/>
            <a:ext cx="4429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r>
              <a:rPr lang="fr-FR"/>
              <a:t>Xavier Beck / Thomas Guillaumin             </a:t>
            </a:r>
          </a:p>
        </p:txBody>
      </p:sp>
      <p:sp>
        <p:nvSpPr>
          <p:cNvPr id="7068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B2F97A13-F627-4B2B-87E0-C2AA1AE9972A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pic>
        <p:nvPicPr>
          <p:cNvPr id="1035" name="Picture 2" descr="G:\Anthogyr logo ss baseline.jp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715002" y="6429375"/>
            <a:ext cx="785813" cy="211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198" r:id="rId1"/>
    <p:sldLayoutId id="2147484188" r:id="rId2"/>
    <p:sldLayoutId id="2147484189" r:id="rId3"/>
    <p:sldLayoutId id="2147484190" r:id="rId4"/>
    <p:sldLayoutId id="2147484191" r:id="rId5"/>
    <p:sldLayoutId id="2147484192" r:id="rId6"/>
    <p:sldLayoutId id="2147484193" r:id="rId7"/>
    <p:sldLayoutId id="2147484199" r:id="rId8"/>
    <p:sldLayoutId id="2147484194" r:id="rId9"/>
    <p:sldLayoutId id="2147484195" r:id="rId10"/>
    <p:sldLayoutId id="2147484196" r:id="rId11"/>
    <p:sldLayoutId id="2147484197" r:id="rId1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2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jpe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jpeg"/><Relationship Id="rId5" Type="http://schemas.openxmlformats.org/officeDocument/2006/relationships/image" Target="../media/image12.jpeg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jpeg"/><Relationship Id="rId5" Type="http://schemas.openxmlformats.org/officeDocument/2006/relationships/image" Target="../media/image10.jpeg"/><Relationship Id="rId4" Type="http://schemas.openxmlformats.org/officeDocument/2006/relationships/image" Target="../media/image4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jpeg"/><Relationship Id="rId5" Type="http://schemas.openxmlformats.org/officeDocument/2006/relationships/image" Target="../media/image10.jpeg"/><Relationship Id="rId4" Type="http://schemas.openxmlformats.org/officeDocument/2006/relationships/image" Target="../media/image5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jpeg"/><Relationship Id="rId5" Type="http://schemas.openxmlformats.org/officeDocument/2006/relationships/image" Target="../media/image13.jpeg"/><Relationship Id="rId4" Type="http://schemas.openxmlformats.org/officeDocument/2006/relationships/image" Target="../media/image5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jpeg"/><Relationship Id="rId5" Type="http://schemas.openxmlformats.org/officeDocument/2006/relationships/image" Target="../media/image13.jpeg"/><Relationship Id="rId4" Type="http://schemas.openxmlformats.org/officeDocument/2006/relationships/image" Target="../media/image5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jpeg"/><Relationship Id="rId5" Type="http://schemas.openxmlformats.org/officeDocument/2006/relationships/image" Target="../media/image14.jpeg"/><Relationship Id="rId4" Type="http://schemas.openxmlformats.org/officeDocument/2006/relationships/image" Target="../media/image5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Espace réservé du contenu 3" descr="Vinadelleori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428875" y="1801814"/>
            <a:ext cx="4286250" cy="3254375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sz="3600" dirty="0" smtClean="0">
                <a:solidFill>
                  <a:schemeClr val="tx1"/>
                </a:solidFill>
              </a:rPr>
              <a:t>Etat initial</a:t>
            </a:r>
            <a:endParaRPr lang="fr-FR" sz="3600" dirty="0">
              <a:solidFill>
                <a:schemeClr val="tx1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17/12/2009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Xavier Beck / Thomas Guillaumin            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9D848-1C6A-4729-8532-1D515C96BDAF}" type="slidenum">
              <a:rPr lang="fr-FR" smtClean="0"/>
              <a:pPr>
                <a:defRPr/>
              </a:pPr>
              <a:t>1</a:t>
            </a:fld>
            <a:endParaRPr lang="fr-FR" dirty="0"/>
          </a:p>
        </p:txBody>
      </p:sp>
      <p:pic>
        <p:nvPicPr>
          <p:cNvPr id="7" name="Espace réservé du contenu 8" descr="Anthogyr logo ss baselin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643690" y="6478591"/>
            <a:ext cx="1031369" cy="22700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Espace réservé du contenu 17" descr="100_0593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 l="18964" t="19606"/>
          <a:stretch>
            <a:fillRect/>
          </a:stretch>
        </p:blipFill>
        <p:spPr>
          <a:xfrm>
            <a:off x="4714877" y="2000252"/>
            <a:ext cx="4143375" cy="2740025"/>
          </a:xfrm>
        </p:spPr>
      </p:pic>
      <p:sp>
        <p:nvSpPr>
          <p:cNvPr id="12" name="Titr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sz="3600" dirty="0" smtClean="0">
                <a:solidFill>
                  <a:schemeClr val="tx1"/>
                </a:solidFill>
              </a:rPr>
              <a:t>Tranchée primaire</a:t>
            </a:r>
            <a:endParaRPr lang="fr-FR" sz="3600" dirty="0">
              <a:solidFill>
                <a:schemeClr val="tx1"/>
              </a:solidFill>
            </a:endParaRPr>
          </a:p>
        </p:txBody>
      </p:sp>
      <p:pic>
        <p:nvPicPr>
          <p:cNvPr id="17" name="Espace réservé du contenu 16" descr="100_0586.JPG"/>
          <p:cNvPicPr>
            <a:picLocks noGrp="1" noChangeAspect="1"/>
          </p:cNvPicPr>
          <p:nvPr>
            <p:ph sz="quarter" idx="2"/>
          </p:nvPr>
        </p:nvPicPr>
        <p:blipFill>
          <a:blip r:embed="rId4" cstate="print"/>
          <a:srcRect l="45265" t="39742" r="10532" b="15674"/>
          <a:stretch>
            <a:fillRect/>
          </a:stretch>
        </p:blipFill>
        <p:spPr>
          <a:xfrm>
            <a:off x="285752" y="2000251"/>
            <a:ext cx="4143375" cy="2786063"/>
          </a:xfrm>
        </p:spPr>
      </p:pic>
      <p:sp>
        <p:nvSpPr>
          <p:cNvPr id="15" name="Espace réservé du texte 14"/>
          <p:cNvSpPr>
            <a:spLocks noGrp="1"/>
          </p:cNvSpPr>
          <p:nvPr>
            <p:ph type="body" sz="half" idx="3"/>
          </p:nvPr>
        </p:nvSpPr>
        <p:spPr>
          <a:xfrm>
            <a:off x="4645027" y="1143001"/>
            <a:ext cx="4041775" cy="639763"/>
          </a:xfrm>
        </p:spPr>
        <p:txBody>
          <a:bodyPr/>
          <a:lstStyle/>
          <a:p>
            <a:r>
              <a:rPr lang="fr-FR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Scie circulaire diamètre: 0.7/1.0/1.25mm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214313" y="1143001"/>
            <a:ext cx="4286250" cy="639763"/>
          </a:xfrm>
        </p:spPr>
        <p:txBody>
          <a:bodyPr/>
          <a:lstStyle/>
          <a:p>
            <a:r>
              <a:rPr lang="fr-FR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Disque diamanté épais.:0.3 mm 1500 t/Mn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17/12/2009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Xavier Beck / Thomas Guillaumin             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24112B-529F-4EFD-B6C0-7147FE9C5E61}" type="slidenum">
              <a:rPr lang="fr-FR" smtClean="0"/>
              <a:pPr>
                <a:defRPr/>
              </a:pPr>
              <a:t>10</a:t>
            </a:fld>
            <a:endParaRPr lang="fr-FR" dirty="0"/>
          </a:p>
        </p:txBody>
      </p:sp>
      <p:pic>
        <p:nvPicPr>
          <p:cNvPr id="10" name="Espace réservé du contenu 8" descr="Anthogyr logo ss baseline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6643690" y="6478591"/>
            <a:ext cx="1031369" cy="22700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1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 descr="100_0600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0825" y="2286001"/>
            <a:ext cx="4178300" cy="2786063"/>
          </a:xfrm>
        </p:spPr>
      </p:pic>
      <p:sp>
        <p:nvSpPr>
          <p:cNvPr id="24580" name="Espace réservé du texte 1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fr-FR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Foret initial 0.75 / 0.95 mm</a:t>
            </a:r>
          </a:p>
        </p:txBody>
      </p:sp>
      <p:sp>
        <p:nvSpPr>
          <p:cNvPr id="24581" name="Espace réservé du texte 1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fr-FR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Spreader A (IDI) : 1,2 mm </a:t>
            </a:r>
          </a:p>
        </p:txBody>
      </p:sp>
      <p:pic>
        <p:nvPicPr>
          <p:cNvPr id="5" name="Espace réservé du contenu 4" descr="100_0595.JPG"/>
          <p:cNvPicPr>
            <a:picLocks noGrp="1" noChangeAspect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714877" y="2286001"/>
            <a:ext cx="4183063" cy="2789239"/>
          </a:xfrm>
        </p:spPr>
      </p:pic>
      <p:sp>
        <p:nvSpPr>
          <p:cNvPr id="7" name="Espace réservé de la date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17/12/2009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Xavier Beck / Thomas Guillaumin             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24112B-529F-4EFD-B6C0-7147FE9C5E61}" type="slidenum">
              <a:rPr lang="fr-FR" smtClean="0"/>
              <a:pPr>
                <a:defRPr/>
              </a:pPr>
              <a:t>11</a:t>
            </a:fld>
            <a:endParaRPr lang="fr-FR" dirty="0"/>
          </a:p>
        </p:txBody>
      </p:sp>
      <p:pic>
        <p:nvPicPr>
          <p:cNvPr id="10" name="Espace réservé du contenu 8" descr="Anthogyr logo ss baseline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6643690" y="6478591"/>
            <a:ext cx="1031369" cy="22700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build="p"/>
      <p:bldP spid="2458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Espace réservé du text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cortical + : Fraise d’expansion et incision de décharge </a:t>
            </a:r>
          </a:p>
        </p:txBody>
      </p:sp>
      <p:sp>
        <p:nvSpPr>
          <p:cNvPr id="24580" name="Espace réservé du texte 8"/>
          <p:cNvSpPr>
            <a:spLocks noGrp="1"/>
          </p:cNvSpPr>
          <p:nvPr>
            <p:ph type="body" sz="half" idx="3"/>
          </p:nvPr>
        </p:nvSpPr>
        <p:spPr>
          <a:xfrm>
            <a:off x="4643438" y="1500188"/>
            <a:ext cx="4500562" cy="639763"/>
          </a:xfrm>
        </p:spPr>
        <p:txBody>
          <a:bodyPr/>
          <a:lstStyle/>
          <a:p>
            <a:r>
              <a:rPr lang="fr-FR" sz="1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Spreader A, B, C (Meissinger).</a:t>
            </a:r>
          </a:p>
        </p:txBody>
      </p:sp>
      <p:pic>
        <p:nvPicPr>
          <p:cNvPr id="24581" name="Espace réservé du contenu 4" descr="100_0604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2357439"/>
            <a:ext cx="4040188" cy="2693987"/>
          </a:xfrm>
        </p:spPr>
      </p:pic>
      <p:pic>
        <p:nvPicPr>
          <p:cNvPr id="24582" name="Espace réservé du contenu 5" descr="100_0610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646613" y="2357439"/>
            <a:ext cx="4038600" cy="2693987"/>
          </a:xfrm>
        </p:spPr>
      </p:pic>
      <p:sp>
        <p:nvSpPr>
          <p:cNvPr id="9" name="Espace réservé de la date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17/12/2009</a:t>
            </a:r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Xavier Beck / Thomas Guillaumin             </a:t>
            </a:r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24112B-529F-4EFD-B6C0-7147FE9C5E61}" type="slidenum">
              <a:rPr lang="fr-FR" smtClean="0"/>
              <a:pPr>
                <a:defRPr/>
              </a:pPr>
              <a:t>12</a:t>
            </a:fld>
            <a:endParaRPr lang="fr-FR" dirty="0"/>
          </a:p>
        </p:txBody>
      </p:sp>
      <p:pic>
        <p:nvPicPr>
          <p:cNvPr id="12" name="Espace réservé du contenu 8" descr="Anthogyr logo ss baseline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6643690" y="6478591"/>
            <a:ext cx="1031369" cy="22700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100_0613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928794" y="1428751"/>
            <a:ext cx="2357454" cy="3429000"/>
          </a:xfrm>
        </p:spPr>
      </p:pic>
      <p:pic>
        <p:nvPicPr>
          <p:cNvPr id="6" name="Espace réservé du contenu 5" descr="100_0630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rcRect t="4890" b="16853"/>
          <a:stretch>
            <a:fillRect/>
          </a:stretch>
        </p:blipFill>
        <p:spPr>
          <a:xfrm>
            <a:off x="5286377" y="1428751"/>
            <a:ext cx="2643209" cy="3429000"/>
          </a:xfrm>
        </p:spPr>
      </p:pic>
      <p:sp>
        <p:nvSpPr>
          <p:cNvPr id="8" name="Espace réservé de la date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17/12/2009</a:t>
            </a:r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Xavier Beck / Thomas Guillaumin             </a:t>
            </a:r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24112B-529F-4EFD-B6C0-7147FE9C5E61}" type="slidenum">
              <a:rPr lang="fr-FR" smtClean="0"/>
              <a:pPr>
                <a:defRPr/>
              </a:pPr>
              <a:t>13</a:t>
            </a:fld>
            <a:endParaRPr lang="fr-FR" dirty="0"/>
          </a:p>
        </p:txBody>
      </p:sp>
      <p:pic>
        <p:nvPicPr>
          <p:cNvPr id="11" name="Espace réservé du contenu 8" descr="Anthogyr logo ss baseline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6643690" y="6478591"/>
            <a:ext cx="1031369" cy="22700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17" descr="100_0593.JPG"/>
          <p:cNvPicPr>
            <a:picLocks noChangeAspect="1"/>
          </p:cNvPicPr>
          <p:nvPr/>
        </p:nvPicPr>
        <p:blipFill>
          <a:blip r:embed="rId2" cstate="print"/>
          <a:srcRect t="18964" b="3564"/>
          <a:stretch>
            <a:fillRect/>
          </a:stretch>
        </p:blipFill>
        <p:spPr bwMode="auto">
          <a:xfrm>
            <a:off x="428625" y="2313492"/>
            <a:ext cx="1785940" cy="2773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Espace réservé du contenu 9" descr="Vinadelle74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643690" y="2313491"/>
            <a:ext cx="2071687" cy="2769685"/>
          </a:xfrm>
        </p:spPr>
      </p:pic>
      <p:pic>
        <p:nvPicPr>
          <p:cNvPr id="12" name="Espace réservé du contenu 11" descr="Vinadelle74a.jpg"/>
          <p:cNvPicPr>
            <a:picLocks noGrp="1" noChangeAspect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928926" y="2313492"/>
            <a:ext cx="3000380" cy="2769684"/>
          </a:xfrm>
        </p:spPr>
      </p:pic>
      <p:sp>
        <p:nvSpPr>
          <p:cNvPr id="8" name="Espace réservé de la date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17/12/2009</a:t>
            </a:r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Xavier Beck / Thomas Guillaumin             </a:t>
            </a:r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24112B-529F-4EFD-B6C0-7147FE9C5E61}" type="slidenum">
              <a:rPr lang="fr-FR" smtClean="0"/>
              <a:pPr>
                <a:defRPr/>
              </a:pPr>
              <a:t>14</a:t>
            </a:fld>
            <a:endParaRPr lang="fr-FR" dirty="0"/>
          </a:p>
        </p:txBody>
      </p:sp>
      <p:pic>
        <p:nvPicPr>
          <p:cNvPr id="13" name="Espace réservé du contenu 8" descr="Anthogyr logo ss baseline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6643690" y="6478591"/>
            <a:ext cx="1031369" cy="22700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Espace réservé du texte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mtClean="0"/>
              <a:t>Implant 3,5</a:t>
            </a:r>
          </a:p>
        </p:txBody>
      </p:sp>
      <p:pic>
        <p:nvPicPr>
          <p:cNvPr id="5" name="Espace réservé du contenu 4" descr="100_0633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2897189"/>
            <a:ext cx="4040188" cy="2693987"/>
          </a:xfrm>
        </p:spPr>
      </p:pic>
      <p:pic>
        <p:nvPicPr>
          <p:cNvPr id="8" name="Espace réservé du contenu 7" descr="100_0640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646613" y="2897189"/>
            <a:ext cx="4038600" cy="2693987"/>
          </a:xfrm>
        </p:spPr>
      </p:pic>
      <p:sp>
        <p:nvSpPr>
          <p:cNvPr id="7" name="Espace réservé de la date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17/12/2009</a:t>
            </a:r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Xavier Beck / Thomas Guillaumin             </a:t>
            </a:r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24112B-529F-4EFD-B6C0-7147FE9C5E61}" type="slidenum">
              <a:rPr lang="fr-FR" smtClean="0"/>
              <a:pPr>
                <a:defRPr/>
              </a:pPr>
              <a:t>15</a:t>
            </a:fld>
            <a:endParaRPr lang="fr-FR" dirty="0"/>
          </a:p>
        </p:txBody>
      </p:sp>
      <p:pic>
        <p:nvPicPr>
          <p:cNvPr id="11" name="Espace réservé du contenu 8" descr="Anthogyr logo ss baseline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6643690" y="6478591"/>
            <a:ext cx="1031369" cy="22700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 descr="100_064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 l="26524" r="16891" b="20428"/>
          <a:stretch>
            <a:fillRect/>
          </a:stretch>
        </p:blipFill>
        <p:spPr>
          <a:xfrm>
            <a:off x="4929188" y="1643064"/>
            <a:ext cx="3505200" cy="3286125"/>
          </a:xfrm>
        </p:spPr>
      </p:pic>
      <p:pic>
        <p:nvPicPr>
          <p:cNvPr id="5" name="Espace réservé du contenu 4" descr="100_0641.JPG"/>
          <p:cNvPicPr>
            <a:picLocks noGrp="1" noChangeAspect="1"/>
          </p:cNvPicPr>
          <p:nvPr>
            <p:ph sz="quarter" idx="2"/>
          </p:nvPr>
        </p:nvPicPr>
        <p:blipFill>
          <a:blip r:embed="rId4" cstate="print"/>
          <a:srcRect l="19258" r="22906" b="19261"/>
          <a:stretch>
            <a:fillRect/>
          </a:stretch>
        </p:blipFill>
        <p:spPr>
          <a:xfrm>
            <a:off x="682625" y="1643064"/>
            <a:ext cx="3532188" cy="3286125"/>
          </a:xfrm>
        </p:spPr>
      </p:pic>
      <p:sp>
        <p:nvSpPr>
          <p:cNvPr id="29701" name="Espace réservé du texte 8"/>
          <p:cNvSpPr>
            <a:spLocks noGrp="1"/>
          </p:cNvSpPr>
          <p:nvPr>
            <p:ph type="body" sz="half" idx="3"/>
          </p:nvPr>
        </p:nvSpPr>
        <p:spPr>
          <a:xfrm>
            <a:off x="173038" y="892944"/>
            <a:ext cx="4041775" cy="500080"/>
          </a:xfrm>
        </p:spPr>
        <p:txBody>
          <a:bodyPr/>
          <a:lstStyle/>
          <a:p>
            <a:pPr algn="ctr"/>
            <a:r>
              <a:rPr lang="fr-F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 de cicatrisation</a:t>
            </a:r>
          </a:p>
        </p:txBody>
      </p:sp>
      <p:sp>
        <p:nvSpPr>
          <p:cNvPr id="29702" name="Espace réservé du texte 7"/>
          <p:cNvSpPr>
            <a:spLocks noGrp="1"/>
          </p:cNvSpPr>
          <p:nvPr>
            <p:ph type="body" idx="1"/>
          </p:nvPr>
        </p:nvSpPr>
        <p:spPr>
          <a:xfrm>
            <a:off x="4623596" y="808021"/>
            <a:ext cx="4040188" cy="585003"/>
          </a:xfrm>
        </p:spPr>
        <p:txBody>
          <a:bodyPr/>
          <a:lstStyle/>
          <a:p>
            <a:pPr algn="ctr"/>
            <a:r>
              <a:rPr lang="fr-F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place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17/12/2009</a:t>
            </a:r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Xavier Beck / Thomas Guillaumin             </a:t>
            </a:r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24112B-529F-4EFD-B6C0-7147FE9C5E61}" type="slidenum">
              <a:rPr lang="fr-FR" smtClean="0"/>
              <a:pPr>
                <a:defRPr/>
              </a:pPr>
              <a:t>16</a:t>
            </a:fld>
            <a:endParaRPr lang="fr-FR" dirty="0"/>
          </a:p>
        </p:txBody>
      </p:sp>
      <p:pic>
        <p:nvPicPr>
          <p:cNvPr id="11" name="Espace réservé du contenu 8" descr="Anthogyr logo ss baseline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6643690" y="6478591"/>
            <a:ext cx="1031369" cy="22700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fr-FR" sz="3600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17/12/2009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Xavier Beck / Thomas Guillaumin             </a:t>
            </a:r>
            <a:endParaRPr lang="fr-FR"/>
          </a:p>
        </p:txBody>
      </p:sp>
      <p:pic>
        <p:nvPicPr>
          <p:cNvPr id="12" name="Image 11" descr="vina45 cross secti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3929063"/>
            <a:ext cx="2316163" cy="2000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 descr="vina46 cross sectio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4715" y="3930651"/>
            <a:ext cx="2314575" cy="199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 13" descr="vina46 cross sectio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65" y="3929063"/>
            <a:ext cx="2314575" cy="199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3157C9-889F-4EED-BF23-3ADFAB644213}" type="slidenum">
              <a:rPr lang="fr-FR" smtClean="0"/>
              <a:pPr>
                <a:defRPr/>
              </a:pPr>
              <a:t>17</a:t>
            </a:fld>
            <a:endParaRPr lang="fr-FR" dirty="0"/>
          </a:p>
        </p:txBody>
      </p:sp>
      <p:pic>
        <p:nvPicPr>
          <p:cNvPr id="16" name="Espace réservé du contenu 8" descr="Anthogyr logo ss baselin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643690" y="6500834"/>
            <a:ext cx="1031369" cy="227009"/>
          </a:xfrm>
          <a:prstGeom prst="rect">
            <a:avLst/>
          </a:prstGeom>
        </p:spPr>
      </p:pic>
      <p:sp>
        <p:nvSpPr>
          <p:cNvPr id="17" name="Espace réservé du contenu 16"/>
          <p:cNvSpPr>
            <a:spLocks noGrp="1"/>
          </p:cNvSpPr>
          <p:nvPr>
            <p:ph sz="half" idx="1"/>
          </p:nvPr>
        </p:nvSpPr>
        <p:spPr>
          <a:xfrm>
            <a:off x="457200" y="2852936"/>
            <a:ext cx="2957515" cy="3243064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18" name="Espace réservé du contenu 1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34819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mtClean="0"/>
          </a:p>
        </p:txBody>
      </p:sp>
      <p:pic>
        <p:nvPicPr>
          <p:cNvPr id="7" name="Espace réservé du contenu 6" descr="100_116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313" y="482600"/>
            <a:ext cx="3448050" cy="2589213"/>
          </a:xfrm>
        </p:spPr>
      </p:pic>
      <p:pic>
        <p:nvPicPr>
          <p:cNvPr id="8" name="Espace réservé du contenu 7" descr="100_1167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28750" y="3429000"/>
            <a:ext cx="3379788" cy="2524125"/>
          </a:xfrm>
        </p:spPr>
      </p:pic>
      <p:pic>
        <p:nvPicPr>
          <p:cNvPr id="12" name="Image 11" descr="vina45 cross section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13" y="1285874"/>
            <a:ext cx="2066925" cy="1785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 descr="vina46 cross section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77" y="1285875"/>
            <a:ext cx="20288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 13" descr="vina47cross section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7875" y="3714751"/>
            <a:ext cx="200025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Espace réservé de la date 10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17/12/2009</a:t>
            </a:r>
            <a:endParaRPr lang="fr-FR" dirty="0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Xavier Beck / Thomas Guillaumin             </a:t>
            </a:r>
            <a:endParaRPr lang="fr-FR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24112B-529F-4EFD-B6C0-7147FE9C5E61}" type="slidenum">
              <a:rPr lang="fr-FR" smtClean="0"/>
              <a:pPr>
                <a:defRPr/>
              </a:pPr>
              <a:t>18</a:t>
            </a:fld>
            <a:endParaRPr lang="fr-FR" dirty="0"/>
          </a:p>
        </p:txBody>
      </p:sp>
      <p:pic>
        <p:nvPicPr>
          <p:cNvPr id="17" name="Espace réservé du contenu 8" descr="Anthogyr logo ss baseline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6643690" y="6478591"/>
            <a:ext cx="1031369" cy="22700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316441" y="2571744"/>
            <a:ext cx="4041775" cy="639763"/>
          </a:xfrm>
        </p:spPr>
        <p:txBody>
          <a:bodyPr/>
          <a:lstStyle/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47</a:t>
            </a:r>
          </a:p>
        </p:txBody>
      </p:sp>
      <p:pic>
        <p:nvPicPr>
          <p:cNvPr id="7" name="Espace réservé du contenu 6" descr="VINADELLE000340040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 t="27434" r="4587" b="20000"/>
          <a:stretch>
            <a:fillRect/>
          </a:stretch>
        </p:blipFill>
        <p:spPr>
          <a:xfrm>
            <a:off x="1000100" y="1357299"/>
            <a:ext cx="2571750" cy="1889125"/>
          </a:xfrm>
        </p:spPr>
      </p:pic>
      <p:pic>
        <p:nvPicPr>
          <p:cNvPr id="10" name="Espace réservé du contenu 9" descr="vina001002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 l="-2" t="7715" r="1755" b="26981"/>
          <a:stretch>
            <a:fillRect/>
          </a:stretch>
        </p:blipFill>
        <p:spPr>
          <a:xfrm>
            <a:off x="5538810" y="1357299"/>
            <a:ext cx="2176463" cy="1928812"/>
          </a:xfrm>
        </p:spPr>
      </p:pic>
      <p:sp>
        <p:nvSpPr>
          <p:cNvPr id="8" name="Espace réservé de la date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17/12/2009</a:t>
            </a:r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Xavier Beck / Thomas Guillaumin             </a:t>
            </a:r>
            <a:endParaRPr lang="fr-FR"/>
          </a:p>
        </p:txBody>
      </p:sp>
      <p:pic>
        <p:nvPicPr>
          <p:cNvPr id="11" name="Image 10" descr="vinadelle paulette47 cross section2.jpg"/>
          <p:cNvPicPr>
            <a:picLocks noChangeAspect="1"/>
          </p:cNvPicPr>
          <p:nvPr/>
        </p:nvPicPr>
        <p:blipFill>
          <a:blip r:embed="rId4" cstate="print"/>
          <a:srcRect l="16666" r="35070"/>
          <a:stretch>
            <a:fillRect/>
          </a:stretch>
        </p:blipFill>
        <p:spPr>
          <a:xfrm>
            <a:off x="3857622" y="3428766"/>
            <a:ext cx="1323979" cy="2356087"/>
          </a:xfrm>
          <a:prstGeom prst="rect">
            <a:avLst/>
          </a:prstGeom>
        </p:spPr>
      </p:pic>
      <p:sp>
        <p:nvSpPr>
          <p:cNvPr id="12" name="Forme libre 11"/>
          <p:cNvSpPr/>
          <p:nvPr/>
        </p:nvSpPr>
        <p:spPr>
          <a:xfrm>
            <a:off x="4286250" y="4770459"/>
            <a:ext cx="119061" cy="158740"/>
          </a:xfrm>
          <a:custGeom>
            <a:avLst/>
            <a:gdLst>
              <a:gd name="connsiteX0" fmla="*/ 166687 w 187324"/>
              <a:gd name="connsiteY0" fmla="*/ 20637 h 231774"/>
              <a:gd name="connsiteX1" fmla="*/ 23812 w 187324"/>
              <a:gd name="connsiteY1" fmla="*/ 58737 h 231774"/>
              <a:gd name="connsiteX2" fmla="*/ 23812 w 187324"/>
              <a:gd name="connsiteY2" fmla="*/ 192087 h 231774"/>
              <a:gd name="connsiteX3" fmla="*/ 52387 w 187324"/>
              <a:gd name="connsiteY3" fmla="*/ 230187 h 231774"/>
              <a:gd name="connsiteX4" fmla="*/ 147637 w 187324"/>
              <a:gd name="connsiteY4" fmla="*/ 182562 h 231774"/>
              <a:gd name="connsiteX5" fmla="*/ 166687 w 187324"/>
              <a:gd name="connsiteY5" fmla="*/ 20637 h 231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324" h="231774">
                <a:moveTo>
                  <a:pt x="166687" y="20637"/>
                </a:moveTo>
                <a:cubicBezTo>
                  <a:pt x="146050" y="0"/>
                  <a:pt x="47624" y="30162"/>
                  <a:pt x="23812" y="58737"/>
                </a:cubicBezTo>
                <a:cubicBezTo>
                  <a:pt x="0" y="87312"/>
                  <a:pt x="19050" y="163512"/>
                  <a:pt x="23812" y="192087"/>
                </a:cubicBezTo>
                <a:cubicBezTo>
                  <a:pt x="28574" y="220662"/>
                  <a:pt x="31750" y="231774"/>
                  <a:pt x="52387" y="230187"/>
                </a:cubicBezTo>
                <a:cubicBezTo>
                  <a:pt x="73024" y="228600"/>
                  <a:pt x="127000" y="211137"/>
                  <a:pt x="147637" y="182562"/>
                </a:cubicBezTo>
                <a:cubicBezTo>
                  <a:pt x="168274" y="153987"/>
                  <a:pt x="187324" y="41274"/>
                  <a:pt x="166687" y="20637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" name="Connecteur droit avec flèche 13"/>
          <p:cNvCxnSpPr/>
          <p:nvPr/>
        </p:nvCxnSpPr>
        <p:spPr>
          <a:xfrm>
            <a:off x="4316441" y="1535114"/>
            <a:ext cx="1258069" cy="516725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24112B-529F-4EFD-B6C0-7147FE9C5E61}" type="slidenum">
              <a:rPr lang="fr-FR" smtClean="0"/>
              <a:pPr>
                <a:defRPr/>
              </a:pPr>
              <a:t>19</a:t>
            </a:fld>
            <a:endParaRPr lang="fr-FR" dirty="0"/>
          </a:p>
        </p:txBody>
      </p:sp>
      <p:pic>
        <p:nvPicPr>
          <p:cNvPr id="15" name="Espace réservé du contenu 8" descr="Anthogyr logo ss baseline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6643690" y="6478591"/>
            <a:ext cx="1031369" cy="22700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VINADELLE22220011001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t="16518" r="6292"/>
          <a:stretch>
            <a:fillRect/>
          </a:stretch>
        </p:blipFill>
        <p:spPr>
          <a:xfrm>
            <a:off x="2482230" y="1700807"/>
            <a:ext cx="4179540" cy="2791127"/>
          </a:xfrm>
        </p:spPr>
      </p:pic>
      <p:cxnSp>
        <p:nvCxnSpPr>
          <p:cNvPr id="10" name="Connecteur droit avec flèche 9"/>
          <p:cNvCxnSpPr/>
          <p:nvPr/>
        </p:nvCxnSpPr>
        <p:spPr>
          <a:xfrm rot="5400000">
            <a:off x="1709065" y="3412532"/>
            <a:ext cx="1619251" cy="500062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17/12/2009</a:t>
            </a:r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Xavier Beck / Thomas Guillaumin             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3157C9-889F-4EED-BF23-3ADFAB644213}" type="slidenum">
              <a:rPr lang="fr-FR" smtClean="0"/>
              <a:pPr>
                <a:defRPr/>
              </a:pPr>
              <a:t>2</a:t>
            </a:fld>
            <a:endParaRPr lang="fr-FR" dirty="0"/>
          </a:p>
        </p:txBody>
      </p:sp>
      <p:pic>
        <p:nvPicPr>
          <p:cNvPr id="11" name="Espace réservé du contenu 8" descr="Anthogyr logo ss baselin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643690" y="6478591"/>
            <a:ext cx="1031369" cy="227009"/>
          </a:xfrm>
          <a:prstGeom prst="rect">
            <a:avLst/>
          </a:prstGeom>
        </p:spPr>
      </p:pic>
      <p:cxnSp>
        <p:nvCxnSpPr>
          <p:cNvPr id="12" name="Connecteur droit avec flèche 11"/>
          <p:cNvCxnSpPr/>
          <p:nvPr/>
        </p:nvCxnSpPr>
        <p:spPr>
          <a:xfrm rot="5400000">
            <a:off x="4872506" y="3432278"/>
            <a:ext cx="1619251" cy="500062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rot="5400000">
            <a:off x="1709066" y="3412531"/>
            <a:ext cx="1619251" cy="500062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rot="5400000">
            <a:off x="3114301" y="3564931"/>
            <a:ext cx="1619251" cy="500062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38915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mtClean="0"/>
          </a:p>
        </p:txBody>
      </p:sp>
      <p:sp>
        <p:nvSpPr>
          <p:cNvPr id="38916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497389" y="3003552"/>
            <a:ext cx="3830635" cy="639763"/>
          </a:xfrm>
        </p:spPr>
        <p:txBody>
          <a:bodyPr/>
          <a:lstStyle/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45</a:t>
            </a:r>
          </a:p>
        </p:txBody>
      </p:sp>
      <p:pic>
        <p:nvPicPr>
          <p:cNvPr id="7" name="Espace réservé du contenu 6" descr="VINADELLE000340044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 t="27333" r="3111" b="9084"/>
          <a:stretch>
            <a:fillRect/>
          </a:stretch>
        </p:blipFill>
        <p:spPr>
          <a:xfrm>
            <a:off x="928662" y="1251967"/>
            <a:ext cx="2286000" cy="2000251"/>
          </a:xfrm>
        </p:spPr>
      </p:pic>
      <p:pic>
        <p:nvPicPr>
          <p:cNvPr id="10" name="Espace réservé du contenu 9" descr="vina0010024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 t="7465" r="597" b="17993"/>
          <a:stretch>
            <a:fillRect/>
          </a:stretch>
        </p:blipFill>
        <p:spPr>
          <a:xfrm>
            <a:off x="6215074" y="1417637"/>
            <a:ext cx="2000250" cy="2000251"/>
          </a:xfrm>
        </p:spPr>
      </p:pic>
      <p:cxnSp>
        <p:nvCxnSpPr>
          <p:cNvPr id="9" name="Connecteur droit avec flèche 8"/>
          <p:cNvCxnSpPr/>
          <p:nvPr/>
        </p:nvCxnSpPr>
        <p:spPr>
          <a:xfrm>
            <a:off x="4714876" y="1035051"/>
            <a:ext cx="1714500" cy="500063"/>
          </a:xfrm>
          <a:prstGeom prst="straightConnector1">
            <a:avLst/>
          </a:prstGeom>
          <a:ln w="19050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e la date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17/12/2009</a:t>
            </a:r>
            <a:endParaRPr lang="fr-FR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Xavier Beck / Thomas Guillaumin             </a:t>
            </a:r>
            <a:endParaRPr lang="fr-FR"/>
          </a:p>
        </p:txBody>
      </p:sp>
      <p:pic>
        <p:nvPicPr>
          <p:cNvPr id="12" name="Image 11" descr="vinadelle paulette45 cross section2.jpg"/>
          <p:cNvPicPr>
            <a:picLocks noChangeAspect="1"/>
          </p:cNvPicPr>
          <p:nvPr/>
        </p:nvPicPr>
        <p:blipFill>
          <a:blip r:embed="rId4" cstate="print"/>
          <a:srcRect l="28832" t="22521" r="40146"/>
          <a:stretch>
            <a:fillRect/>
          </a:stretch>
        </p:blipFill>
        <p:spPr>
          <a:xfrm>
            <a:off x="4165374" y="3643314"/>
            <a:ext cx="1099004" cy="2357455"/>
          </a:xfrm>
          <a:prstGeom prst="rect">
            <a:avLst/>
          </a:prstGeom>
        </p:spPr>
      </p:pic>
      <p:pic>
        <p:nvPicPr>
          <p:cNvPr id="13" name="Espace réservé du contenu 11" descr="VINADELLE PAULETTE_0.jp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bg1">
                <a:tint val="45000"/>
                <a:satMod val="400000"/>
              </a:schemeClr>
            </a:duotone>
          </a:blip>
          <a:srcRect l="55699" t="24815" r="12467" b="52028"/>
          <a:stretch>
            <a:fillRect/>
          </a:stretch>
        </p:blipFill>
        <p:spPr bwMode="auto">
          <a:xfrm>
            <a:off x="928662" y="3890946"/>
            <a:ext cx="2900354" cy="21098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24112B-529F-4EFD-B6C0-7147FE9C5E61}" type="slidenum">
              <a:rPr lang="fr-FR" smtClean="0"/>
              <a:pPr>
                <a:defRPr/>
              </a:pPr>
              <a:t>20</a:t>
            </a:fld>
            <a:endParaRPr lang="fr-FR" dirty="0"/>
          </a:p>
        </p:txBody>
      </p:sp>
      <p:pic>
        <p:nvPicPr>
          <p:cNvPr id="15" name="Espace réservé du contenu 8" descr="Anthogyr logo ss baseline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6643690" y="6478591"/>
            <a:ext cx="1031369" cy="22700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39939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mtClean="0"/>
          </a:p>
        </p:txBody>
      </p:sp>
      <p:sp>
        <p:nvSpPr>
          <p:cNvPr id="39940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286250" y="2246313"/>
            <a:ext cx="4041775" cy="639763"/>
          </a:xfrm>
        </p:spPr>
        <p:txBody>
          <a:bodyPr/>
          <a:lstStyle/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42</a:t>
            </a:r>
          </a:p>
        </p:txBody>
      </p:sp>
      <p:pic>
        <p:nvPicPr>
          <p:cNvPr id="7" name="Espace réservé du contenu 6" descr="VINADELLE000340046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 l="3017" t="26552" r="12547" b="10136"/>
          <a:stretch>
            <a:fillRect/>
          </a:stretch>
        </p:blipFill>
        <p:spPr>
          <a:xfrm>
            <a:off x="904082" y="1142984"/>
            <a:ext cx="2000250" cy="2000251"/>
          </a:xfrm>
        </p:spPr>
      </p:pic>
      <p:pic>
        <p:nvPicPr>
          <p:cNvPr id="10" name="Espace réservé du contenu 9" descr="vina0010025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 t="7465" r="7452" b="20563"/>
          <a:stretch>
            <a:fillRect/>
          </a:stretch>
        </p:blipFill>
        <p:spPr>
          <a:xfrm>
            <a:off x="6090444" y="1285860"/>
            <a:ext cx="1928812" cy="2000251"/>
          </a:xfrm>
        </p:spPr>
      </p:pic>
      <p:sp>
        <p:nvSpPr>
          <p:cNvPr id="8" name="Espace réservé de la date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17/12/2009</a:t>
            </a:r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Xavier Beck / Thomas Guillaumin             </a:t>
            </a:r>
            <a:endParaRPr lang="fr-FR"/>
          </a:p>
        </p:txBody>
      </p:sp>
      <p:pic>
        <p:nvPicPr>
          <p:cNvPr id="11" name="Image 10" descr="vinadelle paulette42 cross section2.jpg"/>
          <p:cNvPicPr>
            <a:picLocks noChangeAspect="1"/>
          </p:cNvPicPr>
          <p:nvPr/>
        </p:nvPicPr>
        <p:blipFill>
          <a:blip r:embed="rId4" cstate="print"/>
          <a:srcRect l="29927" r="31752"/>
          <a:stretch>
            <a:fillRect/>
          </a:stretch>
        </p:blipFill>
        <p:spPr>
          <a:xfrm>
            <a:off x="4020209" y="3571848"/>
            <a:ext cx="1051859" cy="2357483"/>
          </a:xfrm>
          <a:prstGeom prst="rect">
            <a:avLst/>
          </a:prstGeom>
        </p:spPr>
      </p:pic>
      <p:pic>
        <p:nvPicPr>
          <p:cNvPr id="12" name="Espace réservé du contenu 3" descr="VINADELLE PAULETTE_3.jpg"/>
          <p:cNvPicPr>
            <a:picLocks noChangeAspect="1"/>
          </p:cNvPicPr>
          <p:nvPr/>
        </p:nvPicPr>
        <p:blipFill>
          <a:blip r:embed="rId5" cstate="print"/>
          <a:srcRect l="52193" t="19770" r="9144" b="52165"/>
          <a:stretch>
            <a:fillRect/>
          </a:stretch>
        </p:blipFill>
        <p:spPr bwMode="auto">
          <a:xfrm>
            <a:off x="904083" y="3500425"/>
            <a:ext cx="2661833" cy="2576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Connecteur droit avec flèche 13"/>
          <p:cNvCxnSpPr/>
          <p:nvPr/>
        </p:nvCxnSpPr>
        <p:spPr>
          <a:xfrm>
            <a:off x="5786446" y="428604"/>
            <a:ext cx="1071570" cy="500067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24112B-529F-4EFD-B6C0-7147FE9C5E61}" type="slidenum">
              <a:rPr lang="fr-FR" smtClean="0"/>
              <a:pPr>
                <a:defRPr/>
              </a:pPr>
              <a:t>21</a:t>
            </a:fld>
            <a:endParaRPr lang="fr-FR" dirty="0"/>
          </a:p>
        </p:txBody>
      </p:sp>
      <p:pic>
        <p:nvPicPr>
          <p:cNvPr id="15" name="Espace réservé du contenu 8" descr="Anthogyr logo ss baseline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6643690" y="6478591"/>
            <a:ext cx="1031369" cy="22700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096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mtClean="0"/>
          </a:p>
        </p:txBody>
      </p:sp>
      <p:sp>
        <p:nvSpPr>
          <p:cNvPr id="4096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316441" y="2428868"/>
            <a:ext cx="4041775" cy="639763"/>
          </a:xfrm>
        </p:spPr>
        <p:txBody>
          <a:bodyPr/>
          <a:lstStyle/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</a:t>
            </a:r>
          </a:p>
        </p:txBody>
      </p:sp>
      <p:pic>
        <p:nvPicPr>
          <p:cNvPr id="7" name="Espace réservé du contenu 6" descr="VINADELLE000340050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 l="9042" t="25406" r="6570" b="11302"/>
          <a:stretch>
            <a:fillRect/>
          </a:stretch>
        </p:blipFill>
        <p:spPr>
          <a:xfrm>
            <a:off x="928662" y="1142984"/>
            <a:ext cx="2000250" cy="2000251"/>
          </a:xfrm>
        </p:spPr>
      </p:pic>
      <p:pic>
        <p:nvPicPr>
          <p:cNvPr id="10" name="Espace réservé du contenu 9" descr="vina001003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 t="9363" r="168" b="15775"/>
          <a:stretch>
            <a:fillRect/>
          </a:stretch>
        </p:blipFill>
        <p:spPr>
          <a:xfrm>
            <a:off x="6143650" y="1142984"/>
            <a:ext cx="2000250" cy="2000251"/>
          </a:xfrm>
        </p:spPr>
      </p:pic>
      <p:sp>
        <p:nvSpPr>
          <p:cNvPr id="8" name="Espace réservé de la date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17/12/2009</a:t>
            </a:r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Xavier Beck / Thomas Guillaumin             </a:t>
            </a:r>
            <a:endParaRPr lang="fr-FR"/>
          </a:p>
        </p:txBody>
      </p:sp>
      <p:pic>
        <p:nvPicPr>
          <p:cNvPr id="11" name="Image 10" descr="vinadelle paulette32 cross section2.jpg"/>
          <p:cNvPicPr>
            <a:picLocks noChangeAspect="1"/>
          </p:cNvPicPr>
          <p:nvPr/>
        </p:nvPicPr>
        <p:blipFill>
          <a:blip r:embed="rId4" cstate="print"/>
          <a:srcRect l="35401" t="16006" r="31752"/>
          <a:stretch>
            <a:fillRect/>
          </a:stretch>
        </p:blipFill>
        <p:spPr>
          <a:xfrm>
            <a:off x="4316440" y="3500439"/>
            <a:ext cx="1041379" cy="2287159"/>
          </a:xfrm>
          <a:prstGeom prst="rect">
            <a:avLst/>
          </a:prstGeom>
        </p:spPr>
      </p:pic>
      <p:pic>
        <p:nvPicPr>
          <p:cNvPr id="13" name="Espace réservé du contenu 3" descr="VINADELLE PAULETTE_3.jpg"/>
          <p:cNvPicPr>
            <a:picLocks noChangeAspect="1"/>
          </p:cNvPicPr>
          <p:nvPr/>
        </p:nvPicPr>
        <p:blipFill>
          <a:blip r:embed="rId5" cstate="print"/>
          <a:srcRect l="54627" t="73134" r="13545" b="8301"/>
          <a:stretch>
            <a:fillRect/>
          </a:stretch>
        </p:blipFill>
        <p:spPr bwMode="auto">
          <a:xfrm>
            <a:off x="642910" y="3357561"/>
            <a:ext cx="3214710" cy="2500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Connecteur droit avec flèche 14"/>
          <p:cNvCxnSpPr/>
          <p:nvPr/>
        </p:nvCxnSpPr>
        <p:spPr>
          <a:xfrm rot="10800000" flipV="1">
            <a:off x="7215206" y="274638"/>
            <a:ext cx="1143008" cy="51115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24112B-529F-4EFD-B6C0-7147FE9C5E61}" type="slidenum">
              <a:rPr lang="fr-FR" smtClean="0"/>
              <a:pPr>
                <a:defRPr/>
              </a:pPr>
              <a:t>22</a:t>
            </a:fld>
            <a:endParaRPr lang="fr-FR" dirty="0"/>
          </a:p>
        </p:txBody>
      </p:sp>
      <p:pic>
        <p:nvPicPr>
          <p:cNvPr id="14" name="Espace réservé du contenu 8" descr="Anthogyr logo ss baseline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6643690" y="6478591"/>
            <a:ext cx="1031369" cy="22700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1987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mtClean="0"/>
          </a:p>
        </p:txBody>
      </p:sp>
      <p:sp>
        <p:nvSpPr>
          <p:cNvPr id="41988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316441" y="2174875"/>
            <a:ext cx="4041775" cy="639763"/>
          </a:xfrm>
        </p:spPr>
        <p:txBody>
          <a:bodyPr/>
          <a:lstStyle/>
          <a:p>
            <a:endParaRPr lang="fr-F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</a:t>
            </a:r>
          </a:p>
        </p:txBody>
      </p:sp>
      <p:pic>
        <p:nvPicPr>
          <p:cNvPr id="7" name="Espace réservé du contenu 6" descr="VINADELLE000340052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 l="10120" t="24107" r="8929"/>
          <a:stretch>
            <a:fillRect/>
          </a:stretch>
        </p:blipFill>
        <p:spPr>
          <a:xfrm>
            <a:off x="1857375" y="819168"/>
            <a:ext cx="1714500" cy="2143125"/>
          </a:xfrm>
        </p:spPr>
      </p:pic>
      <p:pic>
        <p:nvPicPr>
          <p:cNvPr id="8" name="Espace réservé du contenu 7" descr="vina0010034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 t="7719" r="1071"/>
          <a:stretch>
            <a:fillRect/>
          </a:stretch>
        </p:blipFill>
        <p:spPr>
          <a:xfrm>
            <a:off x="5572134" y="819168"/>
            <a:ext cx="1722437" cy="2143125"/>
          </a:xfrm>
        </p:spPr>
      </p:pic>
      <p:sp>
        <p:nvSpPr>
          <p:cNvPr id="9" name="Espace réservé de la date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17/12/2009</a:t>
            </a:r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Xavier Beck / Thomas Guillaumin             </a:t>
            </a:r>
            <a:endParaRPr lang="fr-FR"/>
          </a:p>
        </p:txBody>
      </p:sp>
      <p:pic>
        <p:nvPicPr>
          <p:cNvPr id="11" name="Image 10" descr="vinadelle paulette cross43 section2.jpg"/>
          <p:cNvPicPr>
            <a:picLocks noChangeAspect="1"/>
          </p:cNvPicPr>
          <p:nvPr/>
        </p:nvPicPr>
        <p:blipFill>
          <a:blip r:embed="rId4" cstate="print"/>
          <a:srcRect l="37226" t="16006" r="37226"/>
          <a:stretch>
            <a:fillRect/>
          </a:stretch>
        </p:blipFill>
        <p:spPr>
          <a:xfrm>
            <a:off x="4159088" y="3500437"/>
            <a:ext cx="912978" cy="2578059"/>
          </a:xfrm>
          <a:prstGeom prst="rect">
            <a:avLst/>
          </a:prstGeom>
        </p:spPr>
      </p:pic>
      <p:pic>
        <p:nvPicPr>
          <p:cNvPr id="12" name="Espace réservé du contenu 11" descr="VINADELLE PAULETTE_4.jpg"/>
          <p:cNvPicPr>
            <a:picLocks noChangeAspect="1"/>
          </p:cNvPicPr>
          <p:nvPr/>
        </p:nvPicPr>
        <p:blipFill>
          <a:blip r:embed="rId5" cstate="print"/>
          <a:srcRect l="8575" t="21957" r="60074" b="53610"/>
          <a:stretch>
            <a:fillRect/>
          </a:stretch>
        </p:blipFill>
        <p:spPr bwMode="auto">
          <a:xfrm>
            <a:off x="478633" y="3532228"/>
            <a:ext cx="3307549" cy="2578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Connecteur droit avec flèche 13"/>
          <p:cNvCxnSpPr/>
          <p:nvPr/>
        </p:nvCxnSpPr>
        <p:spPr>
          <a:xfrm rot="10800000" flipV="1">
            <a:off x="6643691" y="233320"/>
            <a:ext cx="1115235" cy="26672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24112B-529F-4EFD-B6C0-7147FE9C5E61}" type="slidenum">
              <a:rPr lang="fr-FR" smtClean="0"/>
              <a:pPr>
                <a:defRPr/>
              </a:pPr>
              <a:t>23</a:t>
            </a:fld>
            <a:endParaRPr lang="fr-FR" dirty="0"/>
          </a:p>
        </p:txBody>
      </p:sp>
      <p:pic>
        <p:nvPicPr>
          <p:cNvPr id="15" name="Espace réservé du contenu 8" descr="Anthogyr logo ss baseline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6643690" y="6478591"/>
            <a:ext cx="1031369" cy="22700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3011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mtClean="0"/>
          </a:p>
        </p:txBody>
      </p:sp>
      <p:sp>
        <p:nvSpPr>
          <p:cNvPr id="43012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143372" y="2571744"/>
            <a:ext cx="3541709" cy="639763"/>
          </a:xfrm>
        </p:spPr>
        <p:txBody>
          <a:bodyPr/>
          <a:lstStyle/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</a:t>
            </a:r>
          </a:p>
        </p:txBody>
      </p:sp>
      <p:pic>
        <p:nvPicPr>
          <p:cNvPr id="7" name="Espace réservé du contenu 6" descr="VINADELLE000340054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 t="20444" r="993"/>
          <a:stretch>
            <a:fillRect/>
          </a:stretch>
        </p:blipFill>
        <p:spPr>
          <a:xfrm>
            <a:off x="1000100" y="927268"/>
            <a:ext cx="2000250" cy="2143125"/>
          </a:xfrm>
        </p:spPr>
      </p:pic>
      <p:pic>
        <p:nvPicPr>
          <p:cNvPr id="10" name="Espace réservé du contenu 9" descr="vina0010038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 t="7465" r="168"/>
          <a:stretch>
            <a:fillRect/>
          </a:stretch>
        </p:blipFill>
        <p:spPr>
          <a:xfrm>
            <a:off x="6143636" y="1068381"/>
            <a:ext cx="1733550" cy="2143125"/>
          </a:xfrm>
        </p:spPr>
      </p:pic>
      <p:sp>
        <p:nvSpPr>
          <p:cNvPr id="8" name="Espace réservé de la date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17/12/2009</a:t>
            </a:r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Xavier Beck / Thomas Guillaumin             </a:t>
            </a:r>
            <a:endParaRPr lang="fr-FR"/>
          </a:p>
        </p:txBody>
      </p:sp>
      <p:pic>
        <p:nvPicPr>
          <p:cNvPr id="11" name="Image 10" descr="vinadelle paulette cross section1.jpg"/>
          <p:cNvPicPr>
            <a:picLocks noChangeAspect="1"/>
          </p:cNvPicPr>
          <p:nvPr/>
        </p:nvPicPr>
        <p:blipFill>
          <a:blip r:embed="rId4" cstate="print"/>
          <a:srcRect l="28487" t="12337" r="43025"/>
          <a:stretch>
            <a:fillRect/>
          </a:stretch>
        </p:blipFill>
        <p:spPr>
          <a:xfrm>
            <a:off x="4786314" y="3246438"/>
            <a:ext cx="916392" cy="2325703"/>
          </a:xfrm>
          <a:prstGeom prst="rect">
            <a:avLst/>
          </a:prstGeom>
        </p:spPr>
      </p:pic>
      <p:pic>
        <p:nvPicPr>
          <p:cNvPr id="12" name="Espace réservé du contenu 11" descr="VINADELLE PAULETTE_4.jpg"/>
          <p:cNvPicPr>
            <a:picLocks noChangeAspect="1"/>
          </p:cNvPicPr>
          <p:nvPr/>
        </p:nvPicPr>
        <p:blipFill>
          <a:blip r:embed="rId5" cstate="print"/>
          <a:srcRect t="73065" r="51952" b="4907"/>
          <a:stretch>
            <a:fillRect/>
          </a:stretch>
        </p:blipFill>
        <p:spPr bwMode="auto">
          <a:xfrm>
            <a:off x="318298" y="3656006"/>
            <a:ext cx="4179090" cy="1916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Connecteur droit avec flèche 13"/>
          <p:cNvCxnSpPr/>
          <p:nvPr/>
        </p:nvCxnSpPr>
        <p:spPr>
          <a:xfrm rot="10800000" flipV="1">
            <a:off x="7429520" y="500040"/>
            <a:ext cx="1071570" cy="60327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24112B-529F-4EFD-B6C0-7147FE9C5E61}" type="slidenum">
              <a:rPr lang="fr-FR" smtClean="0"/>
              <a:pPr>
                <a:defRPr/>
              </a:pPr>
              <a:t>24</a:t>
            </a:fld>
            <a:endParaRPr lang="fr-FR" dirty="0"/>
          </a:p>
        </p:txBody>
      </p:sp>
      <p:pic>
        <p:nvPicPr>
          <p:cNvPr id="15" name="Espace réservé du contenu 8" descr="Anthogyr logo ss baseline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6643690" y="6478591"/>
            <a:ext cx="1031369" cy="22700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4035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mtClean="0"/>
          </a:p>
        </p:txBody>
      </p:sp>
      <p:sp>
        <p:nvSpPr>
          <p:cNvPr id="44036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316441" y="2789237"/>
            <a:ext cx="4041775" cy="639763"/>
          </a:xfrm>
        </p:spPr>
        <p:txBody>
          <a:bodyPr/>
          <a:lstStyle/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</a:t>
            </a:r>
          </a:p>
        </p:txBody>
      </p:sp>
      <p:pic>
        <p:nvPicPr>
          <p:cNvPr id="7" name="Espace réservé du contenu 6" descr="VINADELLE000340046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 t="24831" r="1767"/>
          <a:stretch>
            <a:fillRect/>
          </a:stretch>
        </p:blipFill>
        <p:spPr>
          <a:xfrm>
            <a:off x="928662" y="1000109"/>
            <a:ext cx="1928812" cy="1968500"/>
          </a:xfrm>
        </p:spPr>
      </p:pic>
      <p:pic>
        <p:nvPicPr>
          <p:cNvPr id="8" name="Espace réservé du contenu 7" descr="vina0010030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 t="6633" r="1265" b="3220"/>
          <a:stretch>
            <a:fillRect/>
          </a:stretch>
        </p:blipFill>
        <p:spPr>
          <a:xfrm>
            <a:off x="6393658" y="968357"/>
            <a:ext cx="1643063" cy="2000251"/>
          </a:xfrm>
        </p:spPr>
      </p:pic>
      <p:sp>
        <p:nvSpPr>
          <p:cNvPr id="9" name="Espace réservé de la date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17/12/2009</a:t>
            </a:r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Xavier Beck / Thomas Guillaumin             </a:t>
            </a:r>
            <a:endParaRPr lang="fr-FR"/>
          </a:p>
        </p:txBody>
      </p:sp>
      <p:pic>
        <p:nvPicPr>
          <p:cNvPr id="11" name="Image 10" descr="vinadelle paulette cross section.jpg"/>
          <p:cNvPicPr>
            <a:picLocks noChangeAspect="1"/>
          </p:cNvPicPr>
          <p:nvPr/>
        </p:nvPicPr>
        <p:blipFill>
          <a:blip r:embed="rId4" cstate="print"/>
          <a:srcRect l="16071" t="14614" r="41743" b="15750"/>
          <a:stretch>
            <a:fillRect/>
          </a:stretch>
        </p:blipFill>
        <p:spPr>
          <a:xfrm>
            <a:off x="5500694" y="3744108"/>
            <a:ext cx="1500198" cy="2042347"/>
          </a:xfrm>
          <a:prstGeom prst="rect">
            <a:avLst/>
          </a:prstGeom>
        </p:spPr>
      </p:pic>
      <p:pic>
        <p:nvPicPr>
          <p:cNvPr id="12" name="Espace réservé du contenu 12" descr="VINADELLE PAULETTE_5.jpg"/>
          <p:cNvPicPr>
            <a:picLocks noChangeAspect="1"/>
          </p:cNvPicPr>
          <p:nvPr/>
        </p:nvPicPr>
        <p:blipFill>
          <a:blip r:embed="rId5" cstate="print"/>
          <a:srcRect l="23994" t="22925" r="32232" b="56535"/>
          <a:stretch>
            <a:fillRect/>
          </a:stretch>
        </p:blipFill>
        <p:spPr bwMode="auto">
          <a:xfrm>
            <a:off x="681363" y="3744108"/>
            <a:ext cx="4352223" cy="2042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Connecteur droit avec flèche 13"/>
          <p:cNvCxnSpPr/>
          <p:nvPr/>
        </p:nvCxnSpPr>
        <p:spPr>
          <a:xfrm rot="10800000" flipV="1">
            <a:off x="7686666" y="857232"/>
            <a:ext cx="1000134" cy="28575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24112B-529F-4EFD-B6C0-7147FE9C5E61}" type="slidenum">
              <a:rPr lang="fr-FR" smtClean="0"/>
              <a:pPr>
                <a:defRPr/>
              </a:pPr>
              <a:t>25</a:t>
            </a:fld>
            <a:endParaRPr lang="fr-FR" dirty="0"/>
          </a:p>
        </p:txBody>
      </p:sp>
      <p:pic>
        <p:nvPicPr>
          <p:cNvPr id="15" name="Espace réservé du contenu 8" descr="Anthogyr logo ss baseline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6643690" y="6478591"/>
            <a:ext cx="1031369" cy="22700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pic>
        <p:nvPicPr>
          <p:cNvPr id="7" name="Espace réservé du contenu 6" descr="VINADELLE222200110013 - Copi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24763" t="2367" r="8845"/>
          <a:stretch>
            <a:fillRect/>
          </a:stretch>
        </p:blipFill>
        <p:spPr>
          <a:xfrm>
            <a:off x="2105027" y="1490712"/>
            <a:ext cx="2681286" cy="2946400"/>
          </a:xfrm>
        </p:spPr>
      </p:pic>
      <p:cxnSp>
        <p:nvCxnSpPr>
          <p:cNvPr id="12" name="Connecteur droit avec flèche 11"/>
          <p:cNvCxnSpPr/>
          <p:nvPr/>
        </p:nvCxnSpPr>
        <p:spPr>
          <a:xfrm rot="5400000">
            <a:off x="2952750" y="1298847"/>
            <a:ext cx="1238251" cy="28575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rot="5400000">
            <a:off x="1452564" y="3579863"/>
            <a:ext cx="1238251" cy="28575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17/12/2009</a:t>
            </a:r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Xavier Beck / Thomas Guillaumin             </a:t>
            </a:r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3157C9-889F-4EED-BF23-3ADFAB644213}" type="slidenum">
              <a:rPr lang="fr-FR" smtClean="0"/>
              <a:pPr>
                <a:defRPr/>
              </a:pPr>
              <a:t>3</a:t>
            </a:fld>
            <a:endParaRPr lang="fr-FR" dirty="0"/>
          </a:p>
        </p:txBody>
      </p:sp>
      <p:pic>
        <p:nvPicPr>
          <p:cNvPr id="13" name="Espace réservé du contenu 8" descr="Anthogyr logo ss baselin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643690" y="6478591"/>
            <a:ext cx="1031369" cy="227009"/>
          </a:xfrm>
          <a:prstGeom prst="rect">
            <a:avLst/>
          </a:prstGeom>
        </p:spPr>
      </p:pic>
      <p:sp>
        <p:nvSpPr>
          <p:cNvPr id="15" name="Espace réservé du contenu 1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  <p:cxnSp>
        <p:nvCxnSpPr>
          <p:cNvPr id="16" name="Connecteur droit avec flèche 15"/>
          <p:cNvCxnSpPr/>
          <p:nvPr/>
        </p:nvCxnSpPr>
        <p:spPr>
          <a:xfrm rot="5400000">
            <a:off x="4371305" y="1239315"/>
            <a:ext cx="1333500" cy="500062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rot="5400000">
            <a:off x="4231481" y="3520331"/>
            <a:ext cx="1333500" cy="500062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pic>
        <p:nvPicPr>
          <p:cNvPr id="5" name="Espace réservé du contenu 4" descr="VINADELLE22220011001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t="13016" r="9458"/>
          <a:stretch>
            <a:fillRect/>
          </a:stretch>
        </p:blipFill>
        <p:spPr>
          <a:xfrm>
            <a:off x="1000125" y="1371600"/>
            <a:ext cx="4786322" cy="3436939"/>
          </a:xfrm>
        </p:spPr>
      </p:pic>
      <p:cxnSp>
        <p:nvCxnSpPr>
          <p:cNvPr id="12" name="Connecteur droit avec flèche 11"/>
          <p:cNvCxnSpPr/>
          <p:nvPr/>
        </p:nvCxnSpPr>
        <p:spPr>
          <a:xfrm rot="5400000">
            <a:off x="3655220" y="988220"/>
            <a:ext cx="1333500" cy="500062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rot="5400000">
            <a:off x="3762375" y="3521397"/>
            <a:ext cx="1619251" cy="714375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17/12/2009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Xavier Beck / Thomas Guillaumin             </a:t>
            </a:r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3157C9-889F-4EED-BF23-3ADFAB644213}" type="slidenum">
              <a:rPr lang="fr-FR" smtClean="0"/>
              <a:pPr>
                <a:defRPr/>
              </a:pPr>
              <a:t>4</a:t>
            </a:fld>
            <a:endParaRPr lang="fr-FR" dirty="0"/>
          </a:p>
        </p:txBody>
      </p:sp>
      <p:pic>
        <p:nvPicPr>
          <p:cNvPr id="11" name="Espace réservé du contenu 8" descr="Anthogyr logo ss baselin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643690" y="6478591"/>
            <a:ext cx="1031369" cy="227009"/>
          </a:xfrm>
          <a:prstGeom prst="rect">
            <a:avLst/>
          </a:prstGeom>
        </p:spPr>
      </p:pic>
      <p:sp>
        <p:nvSpPr>
          <p:cNvPr id="13" name="Espace réservé du contenu 1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 dirty="0"/>
          </a:p>
        </p:txBody>
      </p:sp>
      <p:cxnSp>
        <p:nvCxnSpPr>
          <p:cNvPr id="15" name="Connecteur droit avec flèche 14"/>
          <p:cNvCxnSpPr/>
          <p:nvPr/>
        </p:nvCxnSpPr>
        <p:spPr>
          <a:xfrm rot="5400000">
            <a:off x="83344" y="3771429"/>
            <a:ext cx="1333500" cy="500062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rot="5400000">
            <a:off x="2047877" y="683419"/>
            <a:ext cx="1333500" cy="500062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fr-FR" sz="3200" dirty="0" smtClean="0">
                <a:solidFill>
                  <a:schemeClr val="tx1"/>
                </a:solidFill>
              </a:rPr>
              <a:t>22/02/2008</a:t>
            </a:r>
            <a:br>
              <a:rPr lang="fr-FR" sz="3200" dirty="0" smtClean="0">
                <a:solidFill>
                  <a:schemeClr val="tx1"/>
                </a:solidFill>
              </a:rPr>
            </a:br>
            <a:r>
              <a:rPr lang="fr-FR" sz="3200" dirty="0" smtClean="0">
                <a:solidFill>
                  <a:schemeClr val="tx1"/>
                </a:solidFill>
              </a:rPr>
              <a:t>42 / 32  </a:t>
            </a:r>
            <a:endParaRPr lang="fr-FR" sz="3200" dirty="0">
              <a:solidFill>
                <a:schemeClr val="tx1"/>
              </a:solidFill>
            </a:endParaRPr>
          </a:p>
        </p:txBody>
      </p:sp>
      <p:pic>
        <p:nvPicPr>
          <p:cNvPr id="19459" name="Espace réservé du contenu 5" descr="Copie de VINADELLE Paulette  05022008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35310" r="-1144"/>
          <a:stretch>
            <a:fillRect/>
          </a:stretch>
        </p:blipFill>
        <p:spPr>
          <a:xfrm>
            <a:off x="2428875" y="2357439"/>
            <a:ext cx="4357688" cy="2122487"/>
          </a:xfrm>
        </p:spPr>
      </p:pic>
      <p:pic>
        <p:nvPicPr>
          <p:cNvPr id="19460" name="Image 3" descr="vina32 cross sectio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27" y="3714751"/>
            <a:ext cx="2233613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Image 4" descr="vina42 cross section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77" y="3714751"/>
            <a:ext cx="2233613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e la date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17/12/2009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Xavier Beck / Thomas Guillaumin             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9D848-1C6A-4729-8532-1D515C96BDAF}" type="slidenum">
              <a:rPr lang="fr-FR" smtClean="0"/>
              <a:pPr>
                <a:defRPr/>
              </a:pPr>
              <a:t>5</a:t>
            </a:fld>
            <a:endParaRPr lang="fr-F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VINADELLE PAULETTE_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14063" r="1563"/>
          <a:stretch>
            <a:fillRect/>
          </a:stretch>
        </p:blipFill>
        <p:spPr>
          <a:xfrm>
            <a:off x="2500298" y="1641963"/>
            <a:ext cx="4500580" cy="4241312"/>
          </a:xfrm>
        </p:spPr>
      </p:pic>
      <p:cxnSp>
        <p:nvCxnSpPr>
          <p:cNvPr id="6" name="Connecteur droit avec flèche 5"/>
          <p:cNvCxnSpPr/>
          <p:nvPr/>
        </p:nvCxnSpPr>
        <p:spPr>
          <a:xfrm rot="16200000" flipH="1">
            <a:off x="4500564" y="1928815"/>
            <a:ext cx="1000125" cy="142875"/>
          </a:xfrm>
          <a:prstGeom prst="straightConnector1">
            <a:avLst/>
          </a:prstGeom>
          <a:ln w="19050">
            <a:solidFill>
              <a:srgbClr val="FF0000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 rot="16200000" flipH="1">
            <a:off x="3548063" y="4667250"/>
            <a:ext cx="976312" cy="71438"/>
          </a:xfrm>
          <a:prstGeom prst="straightConnector1">
            <a:avLst/>
          </a:prstGeom>
          <a:ln w="19050">
            <a:solidFill>
              <a:srgbClr val="FF0000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e la date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17/12/2009</a:t>
            </a:r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Xavier Beck / Thomas Guillaumin             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9D848-1C6A-4729-8532-1D515C96BDAF}" type="slidenum">
              <a:rPr lang="fr-FR" smtClean="0"/>
              <a:pPr>
                <a:defRPr/>
              </a:pPr>
              <a:t>6</a:t>
            </a:fld>
            <a:endParaRPr lang="fr-FR" dirty="0"/>
          </a:p>
        </p:txBody>
      </p:sp>
      <p:pic>
        <p:nvPicPr>
          <p:cNvPr id="11" name="Espace réservé du contenu 8" descr="Anthogyr logo ss baselin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643690" y="6478591"/>
            <a:ext cx="1031369" cy="22700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u texte 4"/>
          <p:cNvSpPr>
            <a:spLocks noGrp="1"/>
          </p:cNvSpPr>
          <p:nvPr>
            <p:ph type="body" sz="half" idx="3"/>
          </p:nvPr>
        </p:nvSpPr>
        <p:spPr>
          <a:xfrm>
            <a:off x="4714877" y="1428751"/>
            <a:ext cx="4041775" cy="639763"/>
          </a:xfrm>
        </p:spPr>
        <p:txBody>
          <a:bodyPr/>
          <a:lstStyle/>
          <a:p>
            <a:r>
              <a:rPr lang="fr-FR" smtClean="0"/>
              <a:t>   </a:t>
            </a:r>
          </a:p>
        </p:txBody>
      </p:sp>
      <p:pic>
        <p:nvPicPr>
          <p:cNvPr id="16387" name="Espace réservé du contenu 9" descr="016.TIF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71750" y="2095500"/>
            <a:ext cx="4000500" cy="2667000"/>
          </a:xfrm>
        </p:spPr>
      </p:pic>
      <p:pic>
        <p:nvPicPr>
          <p:cNvPr id="12" name="Espace réservé du contenu 11" descr="VINADELLE PAULETTE_0.jpg"/>
          <p:cNvPicPr>
            <a:picLocks noGrp="1" noChangeAspect="1"/>
          </p:cNvPicPr>
          <p:nvPr>
            <p:ph sz="quarter" idx="2"/>
          </p:nvPr>
        </p:nvPicPr>
        <p:blipFill>
          <a:blip r:embed="rId4" cstate="print">
            <a:duotone>
              <a:prstClr val="black"/>
              <a:schemeClr val="bg1">
                <a:tint val="45000"/>
                <a:satMod val="400000"/>
              </a:schemeClr>
            </a:duotone>
          </a:blip>
          <a:srcRect t="12710" r="1754"/>
          <a:stretch>
            <a:fillRect/>
          </a:stretch>
        </p:blipFill>
        <p:spPr>
          <a:xfrm>
            <a:off x="2714612" y="1785927"/>
            <a:ext cx="3714776" cy="3300533"/>
          </a:xfrm>
          <a:ln>
            <a:solidFill>
              <a:schemeClr val="tx1"/>
            </a:solidFill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314" y="0"/>
            <a:ext cx="8715375" cy="85725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FR" sz="2400" dirty="0" smtClean="0">
                <a:solidFill>
                  <a:schemeClr val="tx1"/>
                </a:solidFill>
              </a:rPr>
              <a:t>22/04/2008</a:t>
            </a:r>
            <a:br>
              <a:rPr lang="fr-FR" sz="2400" dirty="0" smtClean="0">
                <a:solidFill>
                  <a:schemeClr val="tx1"/>
                </a:solidFill>
              </a:rPr>
            </a:br>
            <a:r>
              <a:rPr lang="fr-FR" sz="2400" dirty="0" smtClean="0">
                <a:solidFill>
                  <a:schemeClr val="tx1"/>
                </a:solidFill>
              </a:rPr>
              <a:t>43/44 </a:t>
            </a:r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16390" name="Espace réservé du texte 2"/>
          <p:cNvSpPr>
            <a:spLocks noGrp="1"/>
          </p:cNvSpPr>
          <p:nvPr>
            <p:ph type="body" idx="1"/>
          </p:nvPr>
        </p:nvSpPr>
        <p:spPr>
          <a:xfrm>
            <a:off x="2500315" y="4786314"/>
            <a:ext cx="4040187" cy="750887"/>
          </a:xfrm>
        </p:spPr>
        <p:txBody>
          <a:bodyPr/>
          <a:lstStyle/>
          <a:p>
            <a:r>
              <a:rPr lang="fr-FR" smtClean="0"/>
              <a:t>                 </a:t>
            </a:r>
            <a:r>
              <a:rPr lang="fr-FR" sz="1800" smtClean="0"/>
              <a:t>Crête mince </a:t>
            </a:r>
          </a:p>
        </p:txBody>
      </p:sp>
      <p:cxnSp>
        <p:nvCxnSpPr>
          <p:cNvPr id="8" name="Connecteur droit avec flèche 7"/>
          <p:cNvCxnSpPr/>
          <p:nvPr/>
        </p:nvCxnSpPr>
        <p:spPr>
          <a:xfrm rot="5400000">
            <a:off x="5454651" y="4405313"/>
            <a:ext cx="808037" cy="1588"/>
          </a:xfrm>
          <a:prstGeom prst="straightConnector1">
            <a:avLst/>
          </a:prstGeom>
          <a:ln w="19050">
            <a:solidFill>
              <a:srgbClr val="FF0000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>
            <a:stCxn id="19" idx="1"/>
          </p:cNvCxnSpPr>
          <p:nvPr/>
        </p:nvCxnSpPr>
        <p:spPr>
          <a:xfrm rot="10800000" flipV="1">
            <a:off x="3143254" y="3899415"/>
            <a:ext cx="71437" cy="886897"/>
          </a:xfrm>
          <a:prstGeom prst="straightConnector1">
            <a:avLst/>
          </a:prstGeom>
          <a:ln w="19050">
            <a:solidFill>
              <a:srgbClr val="FF0000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>
            <a:spLocks noChangeArrowheads="1"/>
          </p:cNvSpPr>
          <p:nvPr/>
        </p:nvSpPr>
        <p:spPr bwMode="auto">
          <a:xfrm>
            <a:off x="5857875" y="3714750"/>
            <a:ext cx="5715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43</a:t>
            </a:r>
          </a:p>
        </p:txBody>
      </p:sp>
      <p:sp>
        <p:nvSpPr>
          <p:cNvPr id="19" name="ZoneTexte 18"/>
          <p:cNvSpPr txBox="1">
            <a:spLocks noChangeArrowheads="1"/>
          </p:cNvSpPr>
          <p:nvPr/>
        </p:nvSpPr>
        <p:spPr bwMode="auto">
          <a:xfrm>
            <a:off x="3214690" y="3714750"/>
            <a:ext cx="6429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44</a:t>
            </a:r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17/12/2009</a:t>
            </a:r>
            <a:endParaRPr lang="fr-FR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Xavier Beck / Thomas Guillaumin             </a:t>
            </a:r>
            <a:endParaRPr lang="fr-FR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24112B-529F-4EFD-B6C0-7147FE9C5E61}" type="slidenum">
              <a:rPr lang="fr-FR" smtClean="0"/>
              <a:pPr>
                <a:defRPr/>
              </a:pPr>
              <a:t>7</a:t>
            </a:fld>
            <a:endParaRPr lang="fr-FR" dirty="0"/>
          </a:p>
        </p:txBody>
      </p:sp>
      <p:pic>
        <p:nvPicPr>
          <p:cNvPr id="16" name="Espace réservé du contenu 8" descr="Anthogyr logo ss baseline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6643690" y="6478591"/>
            <a:ext cx="1031369" cy="22700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4" presetClass="entr" presetSubtype="16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 build="p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17145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FR" sz="3600" dirty="0" smtClean="0">
                <a:solidFill>
                  <a:schemeClr val="tx1"/>
                </a:solidFill>
              </a:rPr>
              <a:t>Expansion 33/35/36</a:t>
            </a:r>
            <a:r>
              <a:rPr lang="fr-FR" dirty="0" smtClean="0">
                <a:solidFill>
                  <a:schemeClr val="tx1"/>
                </a:solidFill>
              </a:rPr>
              <a:t/>
            </a:r>
            <a:br>
              <a:rPr lang="fr-FR" dirty="0" smtClean="0">
                <a:solidFill>
                  <a:schemeClr val="tx1"/>
                </a:solidFill>
              </a:rPr>
            </a:br>
            <a:r>
              <a:rPr lang="fr-FR" sz="2400" dirty="0" smtClean="0">
                <a:solidFill>
                  <a:schemeClr val="tx1"/>
                </a:solidFill>
              </a:rPr>
              <a:t>(avec incision de décharge)</a:t>
            </a:r>
            <a:endParaRPr lang="fr-FR" sz="2400" dirty="0">
              <a:solidFill>
                <a:schemeClr val="tx1"/>
              </a:solidFill>
            </a:endParaRPr>
          </a:p>
        </p:txBody>
      </p:sp>
      <p:pic>
        <p:nvPicPr>
          <p:cNvPr id="20483" name="Espace réservé du contenu 11" descr="VINADELLE PAULETTE_4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rcRect t="15817" r="6631"/>
          <a:stretch>
            <a:fillRect/>
          </a:stretch>
        </p:blipFill>
        <p:spPr>
          <a:xfrm>
            <a:off x="895350" y="2286001"/>
            <a:ext cx="3748088" cy="3379788"/>
          </a:xfrm>
        </p:spPr>
      </p:pic>
      <p:pic>
        <p:nvPicPr>
          <p:cNvPr id="20484" name="Espace réservé du contenu 12" descr="VINADELLE PAULETTE_5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rcRect t="14285" r="4591"/>
          <a:stretch>
            <a:fillRect/>
          </a:stretch>
        </p:blipFill>
        <p:spPr>
          <a:xfrm>
            <a:off x="4549777" y="2286001"/>
            <a:ext cx="3736975" cy="3357563"/>
          </a:xfrm>
        </p:spPr>
      </p:pic>
      <p:sp>
        <p:nvSpPr>
          <p:cNvPr id="20485" name="Espace réservé du texte 7"/>
          <p:cNvSpPr>
            <a:spLocks noGrp="1"/>
          </p:cNvSpPr>
          <p:nvPr>
            <p:ph type="body" idx="1"/>
          </p:nvPr>
        </p:nvSpPr>
        <p:spPr>
          <a:xfrm>
            <a:off x="960439" y="1428751"/>
            <a:ext cx="4040187" cy="750888"/>
          </a:xfrm>
        </p:spPr>
        <p:txBody>
          <a:bodyPr/>
          <a:lstStyle/>
          <a:p>
            <a:r>
              <a:rPr lang="fr-FR" sz="1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Crête mince corticale marquée</a:t>
            </a:r>
          </a:p>
        </p:txBody>
      </p:sp>
      <p:sp>
        <p:nvSpPr>
          <p:cNvPr id="20486" name="Espace réservé du texte 9"/>
          <p:cNvSpPr>
            <a:spLocks noGrp="1"/>
          </p:cNvSpPr>
          <p:nvPr>
            <p:ph type="body" sz="half" idx="3"/>
          </p:nvPr>
        </p:nvSpPr>
        <p:spPr>
          <a:xfrm>
            <a:off x="4572002" y="1524000"/>
            <a:ext cx="4041775" cy="750888"/>
          </a:xfrm>
        </p:spPr>
        <p:txBody>
          <a:bodyPr/>
          <a:lstStyle/>
          <a:p>
            <a:r>
              <a:rPr lang="fr-FR" sz="1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alvéolaire résorbé canal du V non corticalisé donc peu visible.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17/12/2009</a:t>
            </a:r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Xavier Beck / Thomas Guillaumin             </a:t>
            </a:r>
            <a:endParaRPr lang="fr-FR"/>
          </a:p>
        </p:txBody>
      </p:sp>
      <p:cxnSp>
        <p:nvCxnSpPr>
          <p:cNvPr id="12" name="Connecteur droit avec flèche 11"/>
          <p:cNvCxnSpPr/>
          <p:nvPr/>
        </p:nvCxnSpPr>
        <p:spPr>
          <a:xfrm rot="5400000">
            <a:off x="1928798" y="2714627"/>
            <a:ext cx="785812" cy="71437"/>
          </a:xfrm>
          <a:prstGeom prst="straightConnector1">
            <a:avLst/>
          </a:prstGeom>
          <a:ln w="28575">
            <a:solidFill>
              <a:srgbClr val="FF0000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rot="5400000">
            <a:off x="2000234" y="4714876"/>
            <a:ext cx="642939" cy="71437"/>
          </a:xfrm>
          <a:prstGeom prst="straightConnector1">
            <a:avLst/>
          </a:prstGeom>
          <a:ln w="28575">
            <a:solidFill>
              <a:srgbClr val="FF0000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rot="5400000">
            <a:off x="5643565" y="2786064"/>
            <a:ext cx="642937" cy="71437"/>
          </a:xfrm>
          <a:prstGeom prst="straightConnector1">
            <a:avLst/>
          </a:prstGeom>
          <a:ln w="28575">
            <a:solidFill>
              <a:srgbClr val="FF0000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6000750" y="250031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</a:t>
            </a:r>
            <a:endParaRPr lang="fr-F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357422" y="235743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</a:t>
            </a:r>
            <a:endParaRPr lang="fr-F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285984" y="442912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35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24112B-529F-4EFD-B6C0-7147FE9C5E61}" type="slidenum">
              <a:rPr lang="fr-FR" smtClean="0"/>
              <a:pPr>
                <a:defRPr/>
              </a:pPr>
              <a:t>8</a:t>
            </a:fld>
            <a:endParaRPr lang="fr-FR" dirty="0"/>
          </a:p>
        </p:txBody>
      </p:sp>
      <p:pic>
        <p:nvPicPr>
          <p:cNvPr id="18" name="Espace réservé du contenu 8" descr="Anthogyr logo ss baseline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6643690" y="6478591"/>
            <a:ext cx="1031369" cy="22700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sz="3600" dirty="0" smtClean="0">
                <a:solidFill>
                  <a:schemeClr val="tx1"/>
                </a:solidFill>
              </a:rPr>
              <a:t>18/07/2008 : 33/35/36</a:t>
            </a:r>
            <a:endParaRPr lang="fr-FR" sz="3600" dirty="0">
              <a:solidFill>
                <a:schemeClr val="tx1"/>
              </a:solidFill>
            </a:endParaRPr>
          </a:p>
        </p:txBody>
      </p:sp>
      <p:sp>
        <p:nvSpPr>
          <p:cNvPr id="21507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Crête mince avec perte de hauteur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3"/>
          </p:nvPr>
        </p:nvSpPr>
        <p:spPr>
          <a:xfrm>
            <a:off x="4572001" y="1646237"/>
            <a:ext cx="4498975" cy="639763"/>
          </a:xfrm>
        </p:spPr>
        <p:txBody>
          <a:bodyPr/>
          <a:lstStyle/>
          <a:p>
            <a:r>
              <a:rPr lang="fr-F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Incision sur la crête et décollement large (dans ce cas)</a:t>
            </a:r>
          </a:p>
        </p:txBody>
      </p:sp>
      <p:pic>
        <p:nvPicPr>
          <p:cNvPr id="7" name="Espace réservé du contenu 6" descr="100_0556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" y="2357439"/>
            <a:ext cx="4040188" cy="2693987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Espace réservé du contenu 7" descr="100_0559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646613" y="2357439"/>
            <a:ext cx="4038600" cy="2693987"/>
          </a:xfrm>
        </p:spPr>
      </p:pic>
      <p:sp>
        <p:nvSpPr>
          <p:cNvPr id="9" name="Espace réservé de la date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17/12/2009</a:t>
            </a:r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Xavier Beck / Thomas Guillaumin             </a:t>
            </a:r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24112B-529F-4EFD-B6C0-7147FE9C5E61}" type="slidenum">
              <a:rPr lang="fr-FR" smtClean="0"/>
              <a:pPr>
                <a:defRPr/>
              </a:pPr>
              <a:t>9</a:t>
            </a:fld>
            <a:endParaRPr lang="fr-FR" dirty="0"/>
          </a:p>
        </p:txBody>
      </p:sp>
      <p:pic>
        <p:nvPicPr>
          <p:cNvPr id="12" name="Espace réservé du contenu 8" descr="Anthogyr logo ss baseline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6643690" y="6478591"/>
            <a:ext cx="1031369" cy="22700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Sommet de montagne">
  <a:themeElements>
    <a:clrScheme name="Sommet de montagne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Sommet de montagn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ommet de montagne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mmet de montagne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mmet de montagne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mmet de montagne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mmet de montagne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mmet de montagne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mmet de montagne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mmet de montagne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mmet de montagne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6403</TotalTime>
  <Words>300</Words>
  <Application>Microsoft Office PowerPoint</Application>
  <PresentationFormat>Affichage à l'écran (4:3)</PresentationFormat>
  <Paragraphs>120</Paragraphs>
  <Slides>25</Slides>
  <Notes>11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6" baseType="lpstr">
      <vt:lpstr>Sommet de montagne</vt:lpstr>
      <vt:lpstr>Etat initial</vt:lpstr>
      <vt:lpstr>Diapositive 2</vt:lpstr>
      <vt:lpstr>Diapositive 3</vt:lpstr>
      <vt:lpstr>Diapositive 4</vt:lpstr>
      <vt:lpstr>22/02/2008 42 / 32  </vt:lpstr>
      <vt:lpstr>Diapositive 6</vt:lpstr>
      <vt:lpstr>22/04/2008 43/44 </vt:lpstr>
      <vt:lpstr>Expansion 33/35/36 (avec incision de décharge)</vt:lpstr>
      <vt:lpstr>18/07/2008 : 33/35/36</vt:lpstr>
      <vt:lpstr>Tranchée primaire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</vt:vector>
  </TitlesOfParts>
  <Company>hh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iguy</dc:creator>
  <cp:lastModifiedBy>Beck</cp:lastModifiedBy>
  <cp:revision>566</cp:revision>
  <dcterms:created xsi:type="dcterms:W3CDTF">2009-11-08T17:55:14Z</dcterms:created>
  <dcterms:modified xsi:type="dcterms:W3CDTF">2014-07-19T11:59:09Z</dcterms:modified>
</cp:coreProperties>
</file>